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01" r:id="rId3"/>
    <p:sldId id="302" r:id="rId5"/>
    <p:sldId id="303" r:id="rId6"/>
    <p:sldId id="305" r:id="rId7"/>
    <p:sldId id="307" r:id="rId8"/>
    <p:sldId id="312" r:id="rId9"/>
    <p:sldId id="356" r:id="rId10"/>
    <p:sldId id="370" r:id="rId11"/>
    <p:sldId id="362" r:id="rId12"/>
    <p:sldId id="359" r:id="rId13"/>
    <p:sldId id="355" r:id="rId14"/>
    <p:sldId id="361" r:id="rId15"/>
    <p:sldId id="360" r:id="rId16"/>
    <p:sldId id="357" r:id="rId17"/>
    <p:sldId id="377" r:id="rId18"/>
    <p:sldId id="375" r:id="rId19"/>
    <p:sldId id="366" r:id="rId20"/>
    <p:sldId id="322" r:id="rId21"/>
    <p:sldId id="358" r:id="rId22"/>
    <p:sldId id="369" r:id="rId23"/>
    <p:sldId id="371" r:id="rId24"/>
    <p:sldId id="372" r:id="rId25"/>
    <p:sldId id="373" r:id="rId26"/>
    <p:sldId id="374" r:id="rId27"/>
    <p:sldId id="341" r:id="rId28"/>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3E01"/>
    <a:srgbClr val="E8EAE9"/>
    <a:srgbClr val="FCFCFC"/>
    <a:srgbClr val="CCD0D1"/>
    <a:srgbClr val="D7D9E1"/>
    <a:srgbClr val="D5D8E3"/>
    <a:srgbClr val="DADBDE"/>
    <a:srgbClr val="D9DDE7"/>
    <a:srgbClr val="ECECEC"/>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06" autoAdjust="0"/>
    <p:restoredTop sz="94660"/>
  </p:normalViewPr>
  <p:slideViewPr>
    <p:cSldViewPr>
      <p:cViewPr varScale="1">
        <p:scale>
          <a:sx n="102" d="100"/>
          <a:sy n="102" d="100"/>
        </p:scale>
        <p:origin x="-102" y="-858"/>
      </p:cViewPr>
      <p:guideLst>
        <p:guide orient="horz" pos="1620"/>
        <p:guide pos="2880"/>
      </p:guideLst>
    </p:cSldViewPr>
  </p:slideViewPr>
  <p:notesTextViewPr>
    <p:cViewPr>
      <p:scale>
        <a:sx n="125" d="100"/>
        <a:sy n="125"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列1</c:v>
                </c:pt>
              </c:strCache>
            </c:strRef>
          </c:tx>
          <c:spPr>
            <a:solidFill>
              <a:schemeClr val="accent3"/>
            </a:solidFill>
            <a:ln>
              <a:noFill/>
            </a:ln>
            <a:effectLst/>
            <a:sp3d/>
          </c:spPr>
          <c:invertIfNegative val="0"/>
          <c:dLbls>
            <c:delete val="1"/>
          </c:dLbls>
          <c:cat>
            <c:strRef>
              <c:f>Sheet1!$A$2:$A$4</c:f>
              <c:strCache>
                <c:ptCount val="3"/>
                <c:pt idx="0">
                  <c:v>添加标题</c:v>
                </c:pt>
                <c:pt idx="1">
                  <c:v>添加标题</c:v>
                </c:pt>
                <c:pt idx="2">
                  <c:v>添加标题</c:v>
                </c:pt>
              </c:strCache>
            </c:strRef>
          </c:cat>
          <c:val>
            <c:numRef>
              <c:f>Sheet1!$B$2:$B$4</c:f>
              <c:numCache>
                <c:formatCode>General</c:formatCode>
                <c:ptCount val="3"/>
                <c:pt idx="0">
                  <c:v>4.3</c:v>
                </c:pt>
                <c:pt idx="1">
                  <c:v>2.5</c:v>
                </c:pt>
                <c:pt idx="2">
                  <c:v>3.5</c:v>
                </c:pt>
              </c:numCache>
            </c:numRef>
          </c:val>
        </c:ser>
        <c:ser>
          <c:idx val="1"/>
          <c:order val="1"/>
          <c:tx>
            <c:strRef>
              <c:f>Sheet1!$C$1</c:f>
              <c:strCache>
                <c:ptCount val="1"/>
                <c:pt idx="0">
                  <c:v>列2</c:v>
                </c:pt>
              </c:strCache>
            </c:strRef>
          </c:tx>
          <c:spPr>
            <a:solidFill>
              <a:schemeClr val="accent5"/>
            </a:solidFill>
            <a:ln>
              <a:noFill/>
            </a:ln>
            <a:effectLst/>
            <a:sp3d/>
          </c:spPr>
          <c:invertIfNegative val="0"/>
          <c:dLbls>
            <c:delete val="1"/>
          </c:dLbls>
          <c:cat>
            <c:strRef>
              <c:f>Sheet1!$A$2:$A$4</c:f>
              <c:strCache>
                <c:ptCount val="3"/>
                <c:pt idx="0">
                  <c:v>添加标题</c:v>
                </c:pt>
                <c:pt idx="1">
                  <c:v>添加标题</c:v>
                </c:pt>
                <c:pt idx="2">
                  <c:v>添加标题</c:v>
                </c:pt>
              </c:strCache>
            </c:strRef>
          </c:cat>
          <c:val>
            <c:numRef>
              <c:f>Sheet1!$C$2:$C$4</c:f>
              <c:numCache>
                <c:formatCode>General</c:formatCode>
                <c:ptCount val="3"/>
                <c:pt idx="0">
                  <c:v>2.4</c:v>
                </c:pt>
                <c:pt idx="1">
                  <c:v>4.4</c:v>
                </c:pt>
                <c:pt idx="2">
                  <c:v>1.8</c:v>
                </c:pt>
              </c:numCache>
            </c:numRef>
          </c:val>
        </c:ser>
        <c:ser>
          <c:idx val="2"/>
          <c:order val="2"/>
          <c:tx>
            <c:strRef>
              <c:f>Sheet1!$D$1</c:f>
              <c:strCache>
                <c:ptCount val="1"/>
                <c:pt idx="0">
                  <c:v>列3</c:v>
                </c:pt>
              </c:strCache>
            </c:strRef>
          </c:tx>
          <c:spPr>
            <a:solidFill>
              <a:schemeClr val="accent2"/>
            </a:solidFill>
            <a:ln>
              <a:noFill/>
            </a:ln>
            <a:effectLst/>
            <a:sp3d/>
          </c:spPr>
          <c:invertIfNegative val="0"/>
          <c:dLbls>
            <c:delete val="1"/>
          </c:dLbls>
          <c:cat>
            <c:strRef>
              <c:f>Sheet1!$A$2:$A$4</c:f>
              <c:strCache>
                <c:ptCount val="3"/>
                <c:pt idx="0">
                  <c:v>添加标题</c:v>
                </c:pt>
                <c:pt idx="1">
                  <c:v>添加标题</c:v>
                </c:pt>
                <c:pt idx="2">
                  <c:v>添加标题</c:v>
                </c:pt>
              </c:strCache>
            </c:strRef>
          </c:cat>
          <c:val>
            <c:numRef>
              <c:f>Sheet1!$D$2:$D$4</c:f>
              <c:numCache>
                <c:formatCode>General</c:formatCode>
                <c:ptCount val="3"/>
                <c:pt idx="0">
                  <c:v>2</c:v>
                </c:pt>
                <c:pt idx="1">
                  <c:v>2</c:v>
                </c:pt>
                <c:pt idx="2">
                  <c:v>3</c:v>
                </c:pt>
              </c:numCache>
            </c:numRef>
          </c:val>
        </c:ser>
        <c:dLbls>
          <c:showLegendKey val="0"/>
          <c:showVal val="0"/>
          <c:showCatName val="0"/>
          <c:showSerName val="0"/>
          <c:showPercent val="0"/>
          <c:showBubbleSize val="0"/>
        </c:dLbls>
        <c:gapWidth val="150"/>
        <c:axId val="74971392"/>
        <c:axId val="75046912"/>
      </c:barChart>
      <c:catAx>
        <c:axId val="74971392"/>
        <c:scaling>
          <c:orientation val="minMax"/>
        </c:scaling>
        <c:delete val="1"/>
        <c:axPos val="b"/>
        <c:numFmt formatCode="General" sourceLinked="1"/>
        <c:majorTickMark val="none"/>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75046912"/>
        <c:crosses val="autoZero"/>
        <c:auto val="1"/>
        <c:lblAlgn val="ctr"/>
        <c:lblOffset val="100"/>
        <c:noMultiLvlLbl val="0"/>
      </c:catAx>
      <c:valAx>
        <c:axId val="75046912"/>
        <c:scaling>
          <c:orientation val="minMax"/>
        </c:scaling>
        <c:delete val="1"/>
        <c:axPos val="l"/>
        <c:majorGridlines>
          <c:spPr>
            <a:ln w="9525" cap="flat" cmpd="sng" algn="ctr">
              <a:solidFill>
                <a:schemeClr val="bg1">
                  <a:lumMod val="85000"/>
                </a:schemeClr>
              </a:solidFill>
              <a:prstDash val="solid"/>
              <a:round/>
            </a:ln>
            <a:effectLst/>
          </c:spPr>
        </c:majorGridlines>
        <c:numFmt formatCode="General" sourceLinked="1"/>
        <c:majorTickMark val="none"/>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74971392"/>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anose="020B0503020204020204" pitchFamily="34" charset="-122"/>
              </a:defRPr>
            </a:lvl1pPr>
          </a:lstStyle>
          <a:p>
            <a:fld id="{673B58EF-4ABD-40F4-ACA4-FE81D742E6DD}"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anose="020B0503020204020204" pitchFamily="34" charset="-122"/>
              </a:defRPr>
            </a:lvl1pPr>
          </a:lstStyle>
          <a:p>
            <a:fld id="{A11FC198-2D83-4DFC-8CDD-7D23AF44D411}"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anose="020B0503020204020204" pitchFamily="34" charset="-122"/>
        <a:cs typeface="+mn-cs"/>
      </a:defRPr>
    </a:lvl1pPr>
    <a:lvl2pPr marL="457200" algn="l" defTabSz="914400" rtl="0" eaLnBrk="1" latinLnBrk="0" hangingPunct="1">
      <a:defRPr sz="1200" kern="1200">
        <a:solidFill>
          <a:schemeClr val="tx1"/>
        </a:solidFill>
        <a:latin typeface="+mn-lt"/>
        <a:ea typeface="微软雅黑" panose="020B0503020204020204" pitchFamily="34" charset="-122"/>
        <a:cs typeface="+mn-cs"/>
      </a:defRPr>
    </a:lvl2pPr>
    <a:lvl3pPr marL="914400" algn="l" defTabSz="914400" rtl="0" eaLnBrk="1" latinLnBrk="0" hangingPunct="1">
      <a:defRPr sz="1200" kern="1200">
        <a:solidFill>
          <a:schemeClr val="tx1"/>
        </a:solidFill>
        <a:latin typeface="+mn-lt"/>
        <a:ea typeface="微软雅黑" panose="020B0503020204020204" pitchFamily="34" charset="-122"/>
        <a:cs typeface="+mn-cs"/>
      </a:defRPr>
    </a:lvl3pPr>
    <a:lvl4pPr marL="1371600" algn="l" defTabSz="914400" rtl="0" eaLnBrk="1" latinLnBrk="0" hangingPunct="1">
      <a:defRPr sz="1200" kern="1200">
        <a:solidFill>
          <a:schemeClr val="tx1"/>
        </a:solidFill>
        <a:latin typeface="+mn-lt"/>
        <a:ea typeface="微软雅黑" panose="020B0503020204020204" pitchFamily="34" charset="-122"/>
        <a:cs typeface="+mn-cs"/>
      </a:defRPr>
    </a:lvl4pPr>
    <a:lvl5pPr marL="1828800" algn="l" defTabSz="914400" rtl="0" eaLnBrk="1" latinLnBrk="0" hangingPunct="1">
      <a:defRPr sz="1200" kern="1200">
        <a:solidFill>
          <a:schemeClr val="tx1"/>
        </a:solidFill>
        <a:latin typeface="+mn-lt"/>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1F41D1-EB0D-4857-8E93-8C1C831E615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advClick="0" advTm="0">
    <p:pull/>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bg>
      <p:bgPr>
        <a:gradFill flip="none" rotWithShape="1">
          <a:gsLst>
            <a:gs pos="26000">
              <a:srgbClr val="EBECF0"/>
            </a:gs>
            <a:gs pos="0">
              <a:srgbClr val="D7D9E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4" name="Rectangle 9"/>
          <p:cNvSpPr/>
          <p:nvPr userDrawn="1"/>
        </p:nvSpPr>
        <p:spPr>
          <a:xfrm>
            <a:off x="8500361" y="241918"/>
            <a:ext cx="365983" cy="215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rtlCol="0" anchor="ctr"/>
          <a:lstStyle/>
          <a:p>
            <a:pPr algn="ctr"/>
            <a:endParaRPr lang="en-US" dirty="0"/>
          </a:p>
        </p:txBody>
      </p:sp>
      <p:sp>
        <p:nvSpPr>
          <p:cNvPr id="6" name="Isosceles Triangle 10"/>
          <p:cNvSpPr/>
          <p:nvPr userDrawn="1"/>
        </p:nvSpPr>
        <p:spPr>
          <a:xfrm rot="10610802">
            <a:off x="8504736" y="316259"/>
            <a:ext cx="366581" cy="196391"/>
          </a:xfrm>
          <a:prstGeom prst="triangl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rtlCol="0" anchor="ctr"/>
          <a:lstStyle/>
          <a:p>
            <a:pPr algn="ctr"/>
            <a:endParaRPr lang="en-US"/>
          </a:p>
        </p:txBody>
      </p:sp>
      <p:sp>
        <p:nvSpPr>
          <p:cNvPr id="7" name="Slide Number Placeholder 5"/>
          <p:cNvSpPr txBox="1"/>
          <p:nvPr userDrawn="1"/>
        </p:nvSpPr>
        <p:spPr>
          <a:xfrm>
            <a:off x="8519485" y="204940"/>
            <a:ext cx="337081" cy="350586"/>
          </a:xfrm>
          <a:prstGeom prst="rect">
            <a:avLst/>
          </a:prstGeom>
        </p:spPr>
        <p:txBody>
          <a:bodyPr vert="horz" lIns="0" tIns="0" rIns="0" bIns="45709"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14FFB07-917D-5348-AE2D-F9A4E0AD1751}" type="slidenum">
              <a:rPr lang="en-US" sz="1000" smtClean="0"/>
            </a:fld>
            <a:endParaRPr lang="en-US" sz="1000" dirty="0"/>
          </a:p>
        </p:txBody>
      </p:sp>
      <p:grpSp>
        <p:nvGrpSpPr>
          <p:cNvPr id="8" name="Group 5"/>
          <p:cNvGrpSpPr/>
          <p:nvPr userDrawn="1"/>
        </p:nvGrpSpPr>
        <p:grpSpPr>
          <a:xfrm>
            <a:off x="347419" y="4731991"/>
            <a:ext cx="224082" cy="221156"/>
            <a:chOff x="4328868" y="5502988"/>
            <a:chExt cx="500307" cy="493774"/>
          </a:xfrm>
        </p:grpSpPr>
        <p:sp>
          <p:nvSpPr>
            <p:cNvPr id="9" name="Freeform 7">
              <a:hlinkClick r:id="" action="ppaction://hlinkshowjump?jump=previousslide"/>
            </p:cNvPr>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id-ID"/>
            </a:p>
          </p:txBody>
        </p:sp>
        <p:sp>
          <p:nvSpPr>
            <p:cNvPr id="10"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id-ID"/>
            </a:p>
          </p:txBody>
        </p:sp>
      </p:grpSp>
      <p:grpSp>
        <p:nvGrpSpPr>
          <p:cNvPr id="11" name="Group 9"/>
          <p:cNvGrpSpPr/>
          <p:nvPr userDrawn="1"/>
        </p:nvGrpSpPr>
        <p:grpSpPr>
          <a:xfrm flipH="1">
            <a:off x="933709" y="4731991"/>
            <a:ext cx="224082" cy="221156"/>
            <a:chOff x="4328868" y="5502988"/>
            <a:chExt cx="500307" cy="493774"/>
          </a:xfrm>
        </p:grpSpPr>
        <p:sp>
          <p:nvSpPr>
            <p:cNvPr id="12" name="Freeform 10">
              <a:hlinkClick r:id="" action="ppaction://hlinkshowjump?jump=nextslide"/>
            </p:cNvPr>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id-ID"/>
            </a:p>
          </p:txBody>
        </p:sp>
        <p:sp>
          <p:nvSpPr>
            <p:cNvPr id="13"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id-ID"/>
            </a:p>
          </p:txBody>
        </p:sp>
      </p:grpSp>
      <p:cxnSp>
        <p:nvCxnSpPr>
          <p:cNvPr id="14" name="Straight Connector 3"/>
          <p:cNvCxnSpPr/>
          <p:nvPr userDrawn="1"/>
        </p:nvCxnSpPr>
        <p:spPr>
          <a:xfrm>
            <a:off x="552709" y="4845350"/>
            <a:ext cx="38100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pull/>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advClick="0" advTm="0">
    <p:pull/>
  </p:transition>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微软雅黑" panose="020B0503020204020204" pitchFamily="34" charset="-122"/>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微软雅黑" panose="020B0503020204020204" pitchFamily="34" charset="-122"/>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微软雅黑" panose="020B0503020204020204" pitchFamily="34" charset="-122"/>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微软雅黑" panose="020B0503020204020204" pitchFamily="34" charset="-122"/>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grpSp>
        <p:nvGrpSpPr>
          <p:cNvPr id="46" name="组合 45"/>
          <p:cNvGrpSpPr/>
          <p:nvPr/>
        </p:nvGrpSpPr>
        <p:grpSpPr>
          <a:xfrm>
            <a:off x="602082" y="951834"/>
            <a:ext cx="2862054" cy="2862052"/>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8" name="椭圆 4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TextBox 14"/>
          <p:cNvSpPr>
            <a:spLocks noChangeArrowheads="1"/>
          </p:cNvSpPr>
          <p:nvPr/>
        </p:nvSpPr>
        <p:spPr bwMode="auto">
          <a:xfrm>
            <a:off x="971600" y="1732622"/>
            <a:ext cx="2459273" cy="1322070"/>
          </a:xfrm>
          <a:prstGeom prst="rect">
            <a:avLst/>
          </a:prstGeom>
        </p:spPr>
        <p:txBody>
          <a:bodyPr wrap="square">
            <a:spAutoFit/>
          </a:bodyPr>
          <a:lstStyle/>
          <a:p>
            <a:r>
              <a:rPr lang="en-US" altLang="zh-CN" sz="8000" dirty="0" smtClean="0">
                <a:solidFill>
                  <a:srgbClr val="C00000"/>
                </a:solidFill>
                <a:latin typeface="Impact" panose="020B0806030902050204" pitchFamily="34" charset="0"/>
                <a:ea typeface="微软雅黑" panose="020B0503020204020204" pitchFamily="34" charset="-122"/>
                <a:sym typeface="方正兰亭粗黑_GBK" charset="-122"/>
              </a:rPr>
              <a:t>2017</a:t>
            </a:r>
            <a:endParaRPr lang="en-US" altLang="zh-CN" sz="8000" dirty="0">
              <a:solidFill>
                <a:srgbClr val="C00000"/>
              </a:solidFill>
              <a:latin typeface="Impact" panose="020B0806030902050204" pitchFamily="34" charset="0"/>
              <a:ea typeface="微软雅黑" panose="020B0503020204020204" pitchFamily="34" charset="-122"/>
              <a:sym typeface="方正兰亭粗黑_GBK" charset="-122"/>
            </a:endParaRPr>
          </a:p>
        </p:txBody>
      </p:sp>
      <p:grpSp>
        <p:nvGrpSpPr>
          <p:cNvPr id="53" name="Group 10"/>
          <p:cNvGrpSpPr/>
          <p:nvPr/>
        </p:nvGrpSpPr>
        <p:grpSpPr bwMode="auto">
          <a:xfrm>
            <a:off x="6804248" y="4504539"/>
            <a:ext cx="285036" cy="285091"/>
            <a:chOff x="0" y="0"/>
            <a:chExt cx="965499" cy="965499"/>
          </a:xfrm>
        </p:grpSpPr>
        <p:sp>
          <p:nvSpPr>
            <p:cNvPr id="54" name="AutoShape 11"/>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51000">
                  <a:schemeClr val="bg1">
                    <a:lumMod val="95000"/>
                  </a:schemeClr>
                </a:gs>
                <a:gs pos="100000">
                  <a:schemeClr val="bg1">
                    <a:lumMod val="75000"/>
                  </a:schemeClr>
                </a:gs>
              </a:gsLst>
              <a:lin ang="18900000" scaled="0"/>
            </a:gradFill>
            <a:ln>
              <a:noFill/>
            </a:ln>
            <a:effectLst>
              <a:outerShdw blurRad="88900" dist="38100" dir="7680000" algn="tl"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n-lt"/>
                <a:ea typeface="+mn-ea"/>
              </a:endParaRPr>
            </a:p>
          </p:txBody>
        </p:sp>
        <p:sp>
          <p:nvSpPr>
            <p:cNvPr id="55" name="AutoShape 12"/>
            <p:cNvSpPr/>
            <p:nvPr/>
          </p:nvSpPr>
          <p:spPr bwMode="auto">
            <a:xfrm>
              <a:off x="285759" y="283328"/>
              <a:ext cx="393981" cy="393980"/>
            </a:xfrm>
            <a:custGeom>
              <a:avLst/>
              <a:gdLst>
                <a:gd name="T0" fmla="*/ 196991 w 21376"/>
                <a:gd name="T1" fmla="*/ 196990 h 21600"/>
                <a:gd name="T2" fmla="*/ 196991 w 21376"/>
                <a:gd name="T3" fmla="*/ 196990 h 21600"/>
                <a:gd name="T4" fmla="*/ 196991 w 21376"/>
                <a:gd name="T5" fmla="*/ 196990 h 21600"/>
                <a:gd name="T6" fmla="*/ 196991 w 21376"/>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600"/>
                    <a:pt x="19455" y="21600"/>
                  </a:cubicBezTo>
                  <a:lnTo>
                    <a:pt x="1928" y="21600"/>
                  </a:lnTo>
                  <a:cubicBezTo>
                    <a:pt x="1585" y="21600"/>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n-lt"/>
                <a:ea typeface="+mn-ea"/>
              </a:endParaRPr>
            </a:p>
          </p:txBody>
        </p:sp>
      </p:grpSp>
      <p:grpSp>
        <p:nvGrpSpPr>
          <p:cNvPr id="56" name="Group 13"/>
          <p:cNvGrpSpPr/>
          <p:nvPr/>
        </p:nvGrpSpPr>
        <p:grpSpPr bwMode="auto">
          <a:xfrm>
            <a:off x="7207399" y="4504539"/>
            <a:ext cx="285505" cy="285091"/>
            <a:chOff x="0" y="0"/>
            <a:chExt cx="965499" cy="965499"/>
          </a:xfrm>
        </p:grpSpPr>
        <p:sp>
          <p:nvSpPr>
            <p:cNvPr id="57" name="AutoShape 14"/>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51000">
                  <a:schemeClr val="bg1">
                    <a:lumMod val="95000"/>
                  </a:schemeClr>
                </a:gs>
                <a:gs pos="100000">
                  <a:schemeClr val="bg1">
                    <a:lumMod val="75000"/>
                  </a:schemeClr>
                </a:gs>
              </a:gsLst>
              <a:lin ang="18900000" scaled="0"/>
            </a:gradFill>
            <a:ln>
              <a:noFill/>
            </a:ln>
            <a:effectLst>
              <a:outerShdw blurRad="88900" dist="38100" dir="7680000" algn="tl"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n-lt"/>
                <a:ea typeface="+mn-ea"/>
              </a:endParaRPr>
            </a:p>
          </p:txBody>
        </p:sp>
        <p:sp>
          <p:nvSpPr>
            <p:cNvPr id="58" name="AutoShape 15"/>
            <p:cNvSpPr/>
            <p:nvPr/>
          </p:nvSpPr>
          <p:spPr bwMode="auto">
            <a:xfrm>
              <a:off x="285759" y="283328"/>
              <a:ext cx="393981" cy="393980"/>
            </a:xfrm>
            <a:custGeom>
              <a:avLst/>
              <a:gdLst>
                <a:gd name="T0" fmla="*/ 196991 w 21600"/>
                <a:gd name="T1" fmla="*/ 196990 h 21600"/>
                <a:gd name="T2" fmla="*/ 196991 w 21600"/>
                <a:gd name="T3" fmla="*/ 196990 h 21600"/>
                <a:gd name="T4" fmla="*/ 196991 w 21600"/>
                <a:gd name="T5" fmla="*/ 196990 h 21600"/>
                <a:gd name="T6" fmla="*/ 196991 w 21600"/>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chemeClr val="tx1">
                <a:lumMod val="50000"/>
                <a:lumOff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n-lt"/>
                <a:ea typeface="+mn-ea"/>
              </a:endParaRPr>
            </a:p>
          </p:txBody>
        </p:sp>
      </p:grpSp>
      <p:grpSp>
        <p:nvGrpSpPr>
          <p:cNvPr id="59" name="Group 16"/>
          <p:cNvGrpSpPr/>
          <p:nvPr/>
        </p:nvGrpSpPr>
        <p:grpSpPr bwMode="auto">
          <a:xfrm>
            <a:off x="7611019" y="4504539"/>
            <a:ext cx="285036" cy="285091"/>
            <a:chOff x="0" y="0"/>
            <a:chExt cx="965499" cy="965499"/>
          </a:xfrm>
        </p:grpSpPr>
        <p:sp>
          <p:nvSpPr>
            <p:cNvPr id="60" name="AutoShape 17"/>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51000">
                  <a:schemeClr val="bg1">
                    <a:lumMod val="95000"/>
                  </a:schemeClr>
                </a:gs>
                <a:gs pos="100000">
                  <a:schemeClr val="bg1">
                    <a:lumMod val="75000"/>
                  </a:schemeClr>
                </a:gs>
              </a:gsLst>
              <a:lin ang="18900000" scaled="0"/>
            </a:gradFill>
            <a:ln>
              <a:noFill/>
            </a:ln>
            <a:effectLst>
              <a:outerShdw blurRad="88900" dist="38100" dir="7680000" algn="tl"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n-lt"/>
                <a:ea typeface="+mn-ea"/>
              </a:endParaRPr>
            </a:p>
          </p:txBody>
        </p:sp>
        <p:sp>
          <p:nvSpPr>
            <p:cNvPr id="61" name="AutoShape 18"/>
            <p:cNvSpPr/>
            <p:nvPr/>
          </p:nvSpPr>
          <p:spPr bwMode="auto">
            <a:xfrm>
              <a:off x="293617" y="264823"/>
              <a:ext cx="393980" cy="393980"/>
            </a:xfrm>
            <a:custGeom>
              <a:avLst/>
              <a:gdLst>
                <a:gd name="T0" fmla="*/ 196990 w 21600"/>
                <a:gd name="T1" fmla="*/ 196990 h 21600"/>
                <a:gd name="T2" fmla="*/ 196990 w 21600"/>
                <a:gd name="T3" fmla="*/ 196990 h 21600"/>
                <a:gd name="T4" fmla="*/ 196990 w 21600"/>
                <a:gd name="T5" fmla="*/ 196990 h 21600"/>
                <a:gd name="T6" fmla="*/ 196990 w 21600"/>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6949"/>
                  </a:moveTo>
                  <a:cubicBezTo>
                    <a:pt x="21600"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lnTo>
                    <a:pt x="21600"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tx1">
                <a:lumMod val="50000"/>
                <a:lumOff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n-lt"/>
                <a:ea typeface="+mn-ea"/>
              </a:endParaRPr>
            </a:p>
          </p:txBody>
        </p:sp>
      </p:grpSp>
      <p:grpSp>
        <p:nvGrpSpPr>
          <p:cNvPr id="62" name="Group 19"/>
          <p:cNvGrpSpPr/>
          <p:nvPr/>
        </p:nvGrpSpPr>
        <p:grpSpPr bwMode="auto">
          <a:xfrm>
            <a:off x="8014170" y="4504539"/>
            <a:ext cx="285036" cy="285091"/>
            <a:chOff x="0" y="0"/>
            <a:chExt cx="965499" cy="965499"/>
          </a:xfrm>
        </p:grpSpPr>
        <p:sp>
          <p:nvSpPr>
            <p:cNvPr id="63" name="AutoShape 20"/>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51000">
                  <a:schemeClr val="bg1">
                    <a:lumMod val="95000"/>
                  </a:schemeClr>
                </a:gs>
                <a:gs pos="100000">
                  <a:schemeClr val="bg1">
                    <a:lumMod val="75000"/>
                  </a:schemeClr>
                </a:gs>
              </a:gsLst>
              <a:lin ang="18900000" scaled="0"/>
            </a:gradFill>
            <a:ln>
              <a:noFill/>
            </a:ln>
            <a:effectLst>
              <a:outerShdw blurRad="88900" dist="38100" dir="7680000" algn="tl"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n-lt"/>
                <a:ea typeface="+mn-ea"/>
              </a:endParaRPr>
            </a:p>
          </p:txBody>
        </p:sp>
        <p:sp>
          <p:nvSpPr>
            <p:cNvPr id="65" name="AutoShape 21"/>
            <p:cNvSpPr/>
            <p:nvPr/>
          </p:nvSpPr>
          <p:spPr bwMode="auto">
            <a:xfrm>
              <a:off x="292545" y="314566"/>
              <a:ext cx="380408" cy="307104"/>
            </a:xfrm>
            <a:custGeom>
              <a:avLst/>
              <a:gdLst>
                <a:gd name="T0" fmla="*/ 190204 w 21600"/>
                <a:gd name="T1" fmla="*/ 153552 h 21600"/>
                <a:gd name="T2" fmla="*/ 190204 w 21600"/>
                <a:gd name="T3" fmla="*/ 153552 h 21600"/>
                <a:gd name="T4" fmla="*/ 190204 w 21600"/>
                <a:gd name="T5" fmla="*/ 153552 h 21600"/>
                <a:gd name="T6" fmla="*/ 190204 w 21600"/>
                <a:gd name="T7" fmla="*/ 15355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263" y="3222"/>
                  </a:moveTo>
                  <a:cubicBezTo>
                    <a:pt x="20632" y="3222"/>
                    <a:pt x="20946" y="3384"/>
                    <a:pt x="21208" y="3713"/>
                  </a:cubicBezTo>
                  <a:cubicBezTo>
                    <a:pt x="21470" y="4042"/>
                    <a:pt x="21600" y="4427"/>
                    <a:pt x="21600" y="4865"/>
                  </a:cubicBezTo>
                  <a:lnTo>
                    <a:pt x="21600" y="19984"/>
                  </a:lnTo>
                  <a:cubicBezTo>
                    <a:pt x="21600" y="20421"/>
                    <a:pt x="21470" y="20803"/>
                    <a:pt x="21208" y="21121"/>
                  </a:cubicBezTo>
                  <a:cubicBezTo>
                    <a:pt x="20946" y="21441"/>
                    <a:pt x="20632" y="21600"/>
                    <a:pt x="20263" y="21600"/>
                  </a:cubicBezTo>
                  <a:lnTo>
                    <a:pt x="1348" y="21600"/>
                  </a:lnTo>
                  <a:cubicBezTo>
                    <a:pt x="981" y="21600"/>
                    <a:pt x="663" y="21441"/>
                    <a:pt x="399" y="21121"/>
                  </a:cubicBezTo>
                  <a:cubicBezTo>
                    <a:pt x="134" y="20803"/>
                    <a:pt x="0" y="20421"/>
                    <a:pt x="0" y="19984"/>
                  </a:cubicBezTo>
                  <a:lnTo>
                    <a:pt x="0" y="4865"/>
                  </a:lnTo>
                  <a:cubicBezTo>
                    <a:pt x="0" y="4427"/>
                    <a:pt x="134" y="4042"/>
                    <a:pt x="399" y="3713"/>
                  </a:cubicBezTo>
                  <a:cubicBezTo>
                    <a:pt x="663" y="3384"/>
                    <a:pt x="981" y="3222"/>
                    <a:pt x="1348" y="3222"/>
                  </a:cubicBezTo>
                  <a:lnTo>
                    <a:pt x="5638" y="3222"/>
                  </a:lnTo>
                  <a:lnTo>
                    <a:pt x="6318" y="1460"/>
                  </a:lnTo>
                  <a:cubicBezTo>
                    <a:pt x="6458" y="1057"/>
                    <a:pt x="6717" y="713"/>
                    <a:pt x="7089" y="425"/>
                  </a:cubicBezTo>
                  <a:cubicBezTo>
                    <a:pt x="7466" y="143"/>
                    <a:pt x="7838" y="0"/>
                    <a:pt x="8203" y="0"/>
                  </a:cubicBezTo>
                  <a:lnTo>
                    <a:pt x="13396" y="0"/>
                  </a:lnTo>
                  <a:cubicBezTo>
                    <a:pt x="13763" y="0"/>
                    <a:pt x="14135" y="143"/>
                    <a:pt x="14510" y="425"/>
                  </a:cubicBezTo>
                  <a:cubicBezTo>
                    <a:pt x="14884" y="713"/>
                    <a:pt x="15146" y="1057"/>
                    <a:pt x="15293" y="1460"/>
                  </a:cubicBezTo>
                  <a:lnTo>
                    <a:pt x="15961" y="3222"/>
                  </a:lnTo>
                  <a:lnTo>
                    <a:pt x="20263" y="3222"/>
                  </a:lnTo>
                  <a:close/>
                  <a:moveTo>
                    <a:pt x="10806" y="19185"/>
                  </a:moveTo>
                  <a:cubicBezTo>
                    <a:pt x="11572" y="19185"/>
                    <a:pt x="12299" y="19002"/>
                    <a:pt x="12987" y="18650"/>
                  </a:cubicBezTo>
                  <a:cubicBezTo>
                    <a:pt x="13672" y="18294"/>
                    <a:pt x="14270" y="17810"/>
                    <a:pt x="14774" y="17196"/>
                  </a:cubicBezTo>
                  <a:cubicBezTo>
                    <a:pt x="15278" y="16582"/>
                    <a:pt x="15677" y="15862"/>
                    <a:pt x="15974" y="15048"/>
                  </a:cubicBezTo>
                  <a:cubicBezTo>
                    <a:pt x="16270" y="14234"/>
                    <a:pt x="16419" y="13356"/>
                    <a:pt x="16419" y="12421"/>
                  </a:cubicBezTo>
                  <a:cubicBezTo>
                    <a:pt x="16419" y="11499"/>
                    <a:pt x="16270" y="10623"/>
                    <a:pt x="15974" y="9795"/>
                  </a:cubicBezTo>
                  <a:cubicBezTo>
                    <a:pt x="15677" y="8966"/>
                    <a:pt x="15278" y="8249"/>
                    <a:pt x="14774" y="7644"/>
                  </a:cubicBezTo>
                  <a:cubicBezTo>
                    <a:pt x="14270" y="7036"/>
                    <a:pt x="13672" y="6557"/>
                    <a:pt x="12987" y="6199"/>
                  </a:cubicBezTo>
                  <a:cubicBezTo>
                    <a:pt x="12299" y="5843"/>
                    <a:pt x="11572" y="5667"/>
                    <a:pt x="10806" y="5667"/>
                  </a:cubicBezTo>
                  <a:cubicBezTo>
                    <a:pt x="10039" y="5667"/>
                    <a:pt x="9312" y="5846"/>
                    <a:pt x="8619" y="6199"/>
                  </a:cubicBezTo>
                  <a:cubicBezTo>
                    <a:pt x="7929" y="6557"/>
                    <a:pt x="7332" y="7036"/>
                    <a:pt x="6827" y="7644"/>
                  </a:cubicBezTo>
                  <a:cubicBezTo>
                    <a:pt x="6323" y="8249"/>
                    <a:pt x="5922" y="8963"/>
                    <a:pt x="5625" y="9789"/>
                  </a:cubicBezTo>
                  <a:cubicBezTo>
                    <a:pt x="5329" y="10612"/>
                    <a:pt x="5180" y="11490"/>
                    <a:pt x="5180" y="12421"/>
                  </a:cubicBezTo>
                  <a:cubicBezTo>
                    <a:pt x="5180" y="13356"/>
                    <a:pt x="5329" y="14234"/>
                    <a:pt x="5625" y="15048"/>
                  </a:cubicBezTo>
                  <a:cubicBezTo>
                    <a:pt x="5922" y="15862"/>
                    <a:pt x="6323" y="16582"/>
                    <a:pt x="6827" y="17196"/>
                  </a:cubicBezTo>
                  <a:cubicBezTo>
                    <a:pt x="7332" y="17810"/>
                    <a:pt x="7929" y="18294"/>
                    <a:pt x="8619" y="18650"/>
                  </a:cubicBezTo>
                  <a:cubicBezTo>
                    <a:pt x="9312" y="19005"/>
                    <a:pt x="10039" y="19185"/>
                    <a:pt x="10806" y="19185"/>
                  </a:cubicBezTo>
                  <a:moveTo>
                    <a:pt x="10806" y="7832"/>
                  </a:moveTo>
                  <a:cubicBezTo>
                    <a:pt x="11337" y="7832"/>
                    <a:pt x="11834" y="7953"/>
                    <a:pt x="12294" y="8191"/>
                  </a:cubicBezTo>
                  <a:cubicBezTo>
                    <a:pt x="12754" y="8432"/>
                    <a:pt x="13158" y="8755"/>
                    <a:pt x="13501" y="9169"/>
                  </a:cubicBezTo>
                  <a:cubicBezTo>
                    <a:pt x="13846" y="9583"/>
                    <a:pt x="14118" y="10068"/>
                    <a:pt x="14316" y="10623"/>
                  </a:cubicBezTo>
                  <a:cubicBezTo>
                    <a:pt x="14515" y="11184"/>
                    <a:pt x="14615" y="11781"/>
                    <a:pt x="14615" y="12421"/>
                  </a:cubicBezTo>
                  <a:cubicBezTo>
                    <a:pt x="14615" y="13056"/>
                    <a:pt x="14515" y="13649"/>
                    <a:pt x="14316" y="14205"/>
                  </a:cubicBezTo>
                  <a:cubicBezTo>
                    <a:pt x="14118" y="14757"/>
                    <a:pt x="13846" y="15245"/>
                    <a:pt x="13501" y="15668"/>
                  </a:cubicBezTo>
                  <a:cubicBezTo>
                    <a:pt x="13158" y="16091"/>
                    <a:pt x="12752" y="16420"/>
                    <a:pt x="12289" y="16661"/>
                  </a:cubicBezTo>
                  <a:cubicBezTo>
                    <a:pt x="11824" y="16899"/>
                    <a:pt x="11330" y="17016"/>
                    <a:pt x="10806" y="17016"/>
                  </a:cubicBezTo>
                  <a:cubicBezTo>
                    <a:pt x="10274" y="17016"/>
                    <a:pt x="9777" y="16899"/>
                    <a:pt x="9312" y="16661"/>
                  </a:cubicBezTo>
                  <a:cubicBezTo>
                    <a:pt x="8847" y="16420"/>
                    <a:pt x="8443" y="16091"/>
                    <a:pt x="8100" y="15668"/>
                  </a:cubicBezTo>
                  <a:cubicBezTo>
                    <a:pt x="7755" y="15245"/>
                    <a:pt x="7483" y="14754"/>
                    <a:pt x="7285" y="14199"/>
                  </a:cubicBezTo>
                  <a:cubicBezTo>
                    <a:pt x="7084" y="13641"/>
                    <a:pt x="6984" y="13044"/>
                    <a:pt x="6984" y="12421"/>
                  </a:cubicBezTo>
                  <a:cubicBezTo>
                    <a:pt x="6984" y="11781"/>
                    <a:pt x="7084" y="11184"/>
                    <a:pt x="7285" y="10623"/>
                  </a:cubicBezTo>
                  <a:cubicBezTo>
                    <a:pt x="7483" y="10068"/>
                    <a:pt x="7755" y="9583"/>
                    <a:pt x="8100" y="9169"/>
                  </a:cubicBezTo>
                  <a:cubicBezTo>
                    <a:pt x="8443" y="8755"/>
                    <a:pt x="8847" y="8431"/>
                    <a:pt x="9312" y="8191"/>
                  </a:cubicBezTo>
                  <a:cubicBezTo>
                    <a:pt x="9777" y="7953"/>
                    <a:pt x="10274" y="7832"/>
                    <a:pt x="10806" y="7832"/>
                  </a:cubicBezTo>
                </a:path>
              </a:pathLst>
            </a:custGeom>
            <a:solidFill>
              <a:schemeClr val="tx1">
                <a:lumMod val="50000"/>
                <a:lumOff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n-lt"/>
                <a:ea typeface="+mn-ea"/>
              </a:endParaRPr>
            </a:p>
          </p:txBody>
        </p:sp>
      </p:grpSp>
      <p:grpSp>
        <p:nvGrpSpPr>
          <p:cNvPr id="66" name="Group 22"/>
          <p:cNvGrpSpPr/>
          <p:nvPr/>
        </p:nvGrpSpPr>
        <p:grpSpPr bwMode="auto">
          <a:xfrm>
            <a:off x="8417321" y="4504539"/>
            <a:ext cx="285036" cy="285091"/>
            <a:chOff x="0" y="0"/>
            <a:chExt cx="965499" cy="965499"/>
          </a:xfrm>
        </p:grpSpPr>
        <p:sp>
          <p:nvSpPr>
            <p:cNvPr id="68" name="AutoShape 23"/>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51000">
                  <a:schemeClr val="bg1">
                    <a:lumMod val="95000"/>
                  </a:schemeClr>
                </a:gs>
                <a:gs pos="100000">
                  <a:schemeClr val="bg1">
                    <a:lumMod val="75000"/>
                  </a:schemeClr>
                </a:gs>
              </a:gsLst>
              <a:lin ang="18900000" scaled="0"/>
            </a:gradFill>
            <a:ln>
              <a:noFill/>
            </a:ln>
            <a:effectLst>
              <a:outerShdw blurRad="88900" dist="38100" dir="7680000" algn="tl"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n-lt"/>
                <a:ea typeface="+mn-ea"/>
              </a:endParaRPr>
            </a:p>
          </p:txBody>
        </p:sp>
        <p:sp>
          <p:nvSpPr>
            <p:cNvPr id="69" name="AutoShape 24"/>
            <p:cNvSpPr/>
            <p:nvPr/>
          </p:nvSpPr>
          <p:spPr bwMode="auto">
            <a:xfrm>
              <a:off x="293617" y="331589"/>
              <a:ext cx="380408" cy="296161"/>
            </a:xfrm>
            <a:custGeom>
              <a:avLst/>
              <a:gdLst>
                <a:gd name="T0" fmla="*/ 190204 w 21600"/>
                <a:gd name="T1" fmla="*/ 148081 h 21600"/>
                <a:gd name="T2" fmla="*/ 190204 w 21600"/>
                <a:gd name="T3" fmla="*/ 148081 h 21600"/>
                <a:gd name="T4" fmla="*/ 190204 w 21600"/>
                <a:gd name="T5" fmla="*/ 148081 h 21600"/>
                <a:gd name="T6" fmla="*/ 190204 w 21600"/>
                <a:gd name="T7" fmla="*/ 14808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82" y="15633"/>
                  </a:moveTo>
                  <a:cubicBezTo>
                    <a:pt x="11211" y="15633"/>
                    <a:pt x="11622" y="15565"/>
                    <a:pt x="12011" y="15416"/>
                  </a:cubicBezTo>
                  <a:cubicBezTo>
                    <a:pt x="12403" y="15272"/>
                    <a:pt x="12778" y="15084"/>
                    <a:pt x="13138" y="14855"/>
                  </a:cubicBezTo>
                  <a:cubicBezTo>
                    <a:pt x="13498" y="14626"/>
                    <a:pt x="13845" y="14361"/>
                    <a:pt x="14181" y="14073"/>
                  </a:cubicBezTo>
                  <a:cubicBezTo>
                    <a:pt x="14516" y="13774"/>
                    <a:pt x="14844" y="13471"/>
                    <a:pt x="15168" y="13160"/>
                  </a:cubicBezTo>
                  <a:cubicBezTo>
                    <a:pt x="16142" y="12226"/>
                    <a:pt x="17126" y="11306"/>
                    <a:pt x="18120" y="10410"/>
                  </a:cubicBezTo>
                  <a:cubicBezTo>
                    <a:pt x="19112" y="9515"/>
                    <a:pt x="20113" y="8616"/>
                    <a:pt x="21120" y="7714"/>
                  </a:cubicBezTo>
                  <a:cubicBezTo>
                    <a:pt x="21198" y="7640"/>
                    <a:pt x="21279" y="7570"/>
                    <a:pt x="21360" y="7496"/>
                  </a:cubicBezTo>
                  <a:cubicBezTo>
                    <a:pt x="21443" y="7429"/>
                    <a:pt x="21524" y="7347"/>
                    <a:pt x="21600" y="7250"/>
                  </a:cubicBezTo>
                  <a:lnTo>
                    <a:pt x="21600" y="19981"/>
                  </a:lnTo>
                  <a:cubicBezTo>
                    <a:pt x="21600" y="20416"/>
                    <a:pt x="21470" y="20800"/>
                    <a:pt x="21208" y="21118"/>
                  </a:cubicBezTo>
                  <a:cubicBezTo>
                    <a:pt x="20946" y="21438"/>
                    <a:pt x="20632" y="21600"/>
                    <a:pt x="20265" y="21600"/>
                  </a:cubicBezTo>
                  <a:lnTo>
                    <a:pt x="1346" y="21600"/>
                  </a:lnTo>
                  <a:cubicBezTo>
                    <a:pt x="979" y="21600"/>
                    <a:pt x="663" y="21438"/>
                    <a:pt x="396" y="21118"/>
                  </a:cubicBezTo>
                  <a:cubicBezTo>
                    <a:pt x="132" y="20803"/>
                    <a:pt x="0" y="20419"/>
                    <a:pt x="0" y="19981"/>
                  </a:cubicBezTo>
                  <a:lnTo>
                    <a:pt x="0" y="7250"/>
                  </a:lnTo>
                  <a:cubicBezTo>
                    <a:pt x="75" y="7347"/>
                    <a:pt x="156" y="7429"/>
                    <a:pt x="239" y="7496"/>
                  </a:cubicBezTo>
                  <a:cubicBezTo>
                    <a:pt x="320" y="7570"/>
                    <a:pt x="401" y="7640"/>
                    <a:pt x="479" y="7714"/>
                  </a:cubicBezTo>
                  <a:cubicBezTo>
                    <a:pt x="1488" y="8616"/>
                    <a:pt x="2487" y="9514"/>
                    <a:pt x="3481" y="10410"/>
                  </a:cubicBezTo>
                  <a:cubicBezTo>
                    <a:pt x="4473" y="11306"/>
                    <a:pt x="5457" y="12223"/>
                    <a:pt x="6434" y="13160"/>
                  </a:cubicBezTo>
                  <a:cubicBezTo>
                    <a:pt x="6738" y="13454"/>
                    <a:pt x="7058" y="13744"/>
                    <a:pt x="7394" y="14038"/>
                  </a:cubicBezTo>
                  <a:cubicBezTo>
                    <a:pt x="7729" y="14338"/>
                    <a:pt x="8079" y="14599"/>
                    <a:pt x="8437" y="14840"/>
                  </a:cubicBezTo>
                  <a:cubicBezTo>
                    <a:pt x="8797" y="15075"/>
                    <a:pt x="9174" y="15269"/>
                    <a:pt x="9568" y="15413"/>
                  </a:cubicBezTo>
                  <a:cubicBezTo>
                    <a:pt x="9965" y="15563"/>
                    <a:pt x="10371" y="15633"/>
                    <a:pt x="10782" y="15633"/>
                  </a:cubicBezTo>
                  <a:moveTo>
                    <a:pt x="10782" y="12413"/>
                  </a:moveTo>
                  <a:cubicBezTo>
                    <a:pt x="10540" y="12413"/>
                    <a:pt x="10278" y="12334"/>
                    <a:pt x="9996" y="12167"/>
                  </a:cubicBezTo>
                  <a:cubicBezTo>
                    <a:pt x="9715" y="12005"/>
                    <a:pt x="9441" y="11806"/>
                    <a:pt x="9171" y="11576"/>
                  </a:cubicBezTo>
                  <a:cubicBezTo>
                    <a:pt x="8900" y="11347"/>
                    <a:pt x="8638" y="11106"/>
                    <a:pt x="8380" y="10854"/>
                  </a:cubicBezTo>
                  <a:cubicBezTo>
                    <a:pt x="8121" y="10601"/>
                    <a:pt x="7896" y="10390"/>
                    <a:pt x="7700" y="10222"/>
                  </a:cubicBezTo>
                  <a:cubicBezTo>
                    <a:pt x="6752" y="9356"/>
                    <a:pt x="5819" y="8507"/>
                    <a:pt x="4891" y="7664"/>
                  </a:cubicBezTo>
                  <a:cubicBezTo>
                    <a:pt x="3966" y="6815"/>
                    <a:pt x="3023" y="5960"/>
                    <a:pt x="2061" y="5087"/>
                  </a:cubicBezTo>
                  <a:cubicBezTo>
                    <a:pt x="1882" y="4920"/>
                    <a:pt x="1672" y="4691"/>
                    <a:pt x="1434" y="4406"/>
                  </a:cubicBezTo>
                  <a:cubicBezTo>
                    <a:pt x="1194" y="4118"/>
                    <a:pt x="974" y="3804"/>
                    <a:pt x="766" y="3460"/>
                  </a:cubicBezTo>
                  <a:cubicBezTo>
                    <a:pt x="560" y="3110"/>
                    <a:pt x="384" y="2761"/>
                    <a:pt x="239" y="2405"/>
                  </a:cubicBezTo>
                  <a:cubicBezTo>
                    <a:pt x="95" y="2050"/>
                    <a:pt x="22" y="1724"/>
                    <a:pt x="22" y="1436"/>
                  </a:cubicBezTo>
                  <a:cubicBezTo>
                    <a:pt x="22" y="1051"/>
                    <a:pt x="164" y="713"/>
                    <a:pt x="443" y="425"/>
                  </a:cubicBezTo>
                  <a:cubicBezTo>
                    <a:pt x="727" y="143"/>
                    <a:pt x="1025" y="0"/>
                    <a:pt x="1346" y="0"/>
                  </a:cubicBezTo>
                  <a:lnTo>
                    <a:pt x="20265" y="0"/>
                  </a:lnTo>
                  <a:cubicBezTo>
                    <a:pt x="20583" y="0"/>
                    <a:pt x="20882" y="143"/>
                    <a:pt x="21161" y="425"/>
                  </a:cubicBezTo>
                  <a:cubicBezTo>
                    <a:pt x="21438" y="713"/>
                    <a:pt x="21577" y="1051"/>
                    <a:pt x="21577" y="1436"/>
                  </a:cubicBezTo>
                  <a:cubicBezTo>
                    <a:pt x="21577" y="1724"/>
                    <a:pt x="21504" y="2050"/>
                    <a:pt x="21360" y="2405"/>
                  </a:cubicBezTo>
                  <a:cubicBezTo>
                    <a:pt x="21215" y="2761"/>
                    <a:pt x="21039" y="3110"/>
                    <a:pt x="20833" y="3460"/>
                  </a:cubicBezTo>
                  <a:cubicBezTo>
                    <a:pt x="20627" y="3804"/>
                    <a:pt x="20402" y="4121"/>
                    <a:pt x="20165" y="4406"/>
                  </a:cubicBezTo>
                  <a:cubicBezTo>
                    <a:pt x="19927" y="4691"/>
                    <a:pt x="19717" y="4923"/>
                    <a:pt x="19538" y="5087"/>
                  </a:cubicBezTo>
                  <a:cubicBezTo>
                    <a:pt x="18578" y="5948"/>
                    <a:pt x="17633" y="6803"/>
                    <a:pt x="16708" y="7652"/>
                  </a:cubicBezTo>
                  <a:cubicBezTo>
                    <a:pt x="15782" y="8501"/>
                    <a:pt x="14844" y="9356"/>
                    <a:pt x="13899" y="10222"/>
                  </a:cubicBezTo>
                  <a:cubicBezTo>
                    <a:pt x="13703" y="10390"/>
                    <a:pt x="13481" y="10601"/>
                    <a:pt x="13226" y="10854"/>
                  </a:cubicBezTo>
                  <a:cubicBezTo>
                    <a:pt x="12971" y="11106"/>
                    <a:pt x="12709" y="11347"/>
                    <a:pt x="12435" y="11576"/>
                  </a:cubicBezTo>
                  <a:cubicBezTo>
                    <a:pt x="12161" y="11806"/>
                    <a:pt x="11884" y="12005"/>
                    <a:pt x="11603" y="12167"/>
                  </a:cubicBezTo>
                  <a:cubicBezTo>
                    <a:pt x="11321" y="12334"/>
                    <a:pt x="11064" y="12413"/>
                    <a:pt x="10829" y="12413"/>
                  </a:cubicBezTo>
                  <a:lnTo>
                    <a:pt x="10804" y="12413"/>
                  </a:lnTo>
                  <a:lnTo>
                    <a:pt x="10782" y="12413"/>
                  </a:lnTo>
                  <a:close/>
                </a:path>
              </a:pathLst>
            </a:custGeom>
            <a:solidFill>
              <a:schemeClr val="tx1">
                <a:lumMod val="50000"/>
                <a:lumOff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n-lt"/>
                <a:ea typeface="+mn-ea"/>
              </a:endParaRPr>
            </a:p>
          </p:txBody>
        </p:sp>
      </p:grpSp>
      <p:sp>
        <p:nvSpPr>
          <p:cNvPr id="76" name="矩形 75"/>
          <p:cNvSpPr/>
          <p:nvPr/>
        </p:nvSpPr>
        <p:spPr>
          <a:xfrm>
            <a:off x="4211960" y="1500540"/>
            <a:ext cx="6419700" cy="768350"/>
          </a:xfrm>
          <a:prstGeom prst="rect">
            <a:avLst/>
          </a:prstGeom>
        </p:spPr>
        <p:txBody>
          <a:bodyPr wrap="square">
            <a:spAutoFit/>
          </a:bodyPr>
          <a:lstStyle/>
          <a:p>
            <a:r>
              <a:rPr sz="4400" b="1" dirty="0">
                <a:solidFill>
                  <a:schemeClr val="bg1"/>
                </a:solidFill>
                <a:latin typeface="微软雅黑" panose="020B0503020204020204" pitchFamily="34" charset="-122"/>
                <a:ea typeface="微软雅黑" panose="020B0503020204020204" pitchFamily="34" charset="-122"/>
              </a:rPr>
              <a:t>院感工作总结ppt</a:t>
            </a:r>
            <a:endParaRPr sz="4400" b="1" dirty="0">
              <a:solidFill>
                <a:schemeClr val="bg1"/>
              </a:solidFill>
              <a:latin typeface="微软雅黑" panose="020B0503020204020204" pitchFamily="34" charset="-122"/>
              <a:ea typeface="微软雅黑" panose="020B0503020204020204" pitchFamily="34" charset="-122"/>
            </a:endParaRPr>
          </a:p>
        </p:txBody>
      </p:sp>
      <p:sp>
        <p:nvSpPr>
          <p:cNvPr id="77" name="圆角矩形 76"/>
          <p:cNvSpPr/>
          <p:nvPr/>
        </p:nvSpPr>
        <p:spPr>
          <a:xfrm>
            <a:off x="4369236" y="2479997"/>
            <a:ext cx="3240080" cy="373025"/>
          </a:xfrm>
          <a:prstGeom prst="roundRect">
            <a:avLst/>
          </a:prstGeom>
          <a:solidFill>
            <a:srgbClr val="C00000">
              <a:alpha val="52000"/>
            </a:srgbClr>
          </a:solidFill>
          <a:ln>
            <a:solidFill>
              <a:schemeClr val="bg1"/>
            </a:solidFill>
          </a:ln>
          <a:effectLst>
            <a:glow>
              <a:schemeClr val="accent1">
                <a:satMod val="175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bg1"/>
                </a:solidFill>
                <a:latin typeface="微软雅黑" panose="020B0503020204020204" pitchFamily="34" charset="-122"/>
                <a:ea typeface="微软雅黑" panose="020B0503020204020204" pitchFamily="34" charset="-122"/>
              </a:rPr>
              <a:t>在这里输入您的公司名称</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78" name="文本框 3"/>
          <p:cNvSpPr txBox="1">
            <a:spLocks noChangeArrowheads="1"/>
          </p:cNvSpPr>
          <p:nvPr/>
        </p:nvSpPr>
        <p:spPr bwMode="auto">
          <a:xfrm>
            <a:off x="4283968" y="3056061"/>
            <a:ext cx="4163484" cy="307777"/>
          </a:xfrm>
          <a:prstGeom prst="rect">
            <a:avLst/>
          </a:prstGeom>
        </p:spPr>
        <p:txBody>
          <a:bodyPr wrap="square">
            <a:spAutoFit/>
          </a:bodyPr>
          <a:lstStyle>
            <a:defPPr>
              <a:defRPr lang="zh-CN"/>
            </a:defPPr>
            <a:lvl1pPr>
              <a:defRPr sz="2000" b="1">
                <a:gradFill>
                  <a:gsLst>
                    <a:gs pos="100000">
                      <a:schemeClr val="tx2"/>
                    </a:gs>
                    <a:gs pos="0">
                      <a:schemeClr val="accent2"/>
                    </a:gs>
                  </a:gsLst>
                  <a:path path="circle">
                    <a:fillToRect l="50000" t="50000" r="50000" b="50000"/>
                  </a:path>
                </a:gradFill>
                <a:latin typeface="微软雅黑" panose="020B0503020204020204" pitchFamily="34" charset="-122"/>
                <a:ea typeface="微软雅黑" panose="020B0503020204020204" pitchFamily="34" charset="-122"/>
              </a:defRPr>
            </a:lvl1pPr>
          </a:lstStyle>
          <a:p>
            <a:r>
              <a:rPr lang="zh-CN" altLang="en-US" sz="1400" b="0" dirty="0" smtClean="0">
                <a:solidFill>
                  <a:schemeClr val="bg1"/>
                </a:solidFill>
              </a:rPr>
              <a:t>适用于商务通用新年</a:t>
            </a:r>
            <a:r>
              <a:rPr lang="zh-CN" altLang="en-US" sz="1400" b="0" dirty="0">
                <a:solidFill>
                  <a:schemeClr val="bg1"/>
                </a:solidFill>
              </a:rPr>
              <a:t>计划</a:t>
            </a:r>
            <a:r>
              <a:rPr lang="en-US" altLang="zh-CN" sz="1400" b="0" dirty="0">
                <a:solidFill>
                  <a:schemeClr val="bg1"/>
                </a:solidFill>
              </a:rPr>
              <a:t>/</a:t>
            </a:r>
            <a:r>
              <a:rPr lang="zh-CN" altLang="en-US" sz="1400" b="0" dirty="0">
                <a:solidFill>
                  <a:schemeClr val="bg1"/>
                </a:solidFill>
              </a:rPr>
              <a:t>工作汇报</a:t>
            </a:r>
            <a:r>
              <a:rPr lang="en-US" altLang="zh-CN" sz="1400" b="0" dirty="0">
                <a:solidFill>
                  <a:schemeClr val="bg1"/>
                </a:solidFill>
              </a:rPr>
              <a:t>/</a:t>
            </a:r>
            <a:r>
              <a:rPr lang="zh-CN" altLang="en-US" sz="1400" b="0" dirty="0">
                <a:solidFill>
                  <a:schemeClr val="bg1"/>
                </a:solidFill>
              </a:rPr>
              <a:t>述职</a:t>
            </a:r>
            <a:r>
              <a:rPr lang="zh-CN" altLang="en-US" sz="1400" b="0" dirty="0" smtClean="0">
                <a:solidFill>
                  <a:schemeClr val="bg1"/>
                </a:solidFill>
              </a:rPr>
              <a:t>等模板</a:t>
            </a:r>
            <a:endParaRPr lang="zh-CN" altLang="zh-CN" sz="1400" b="0" dirty="0">
              <a:solidFill>
                <a:schemeClr val="bg1"/>
              </a:solidFill>
            </a:endParaRPr>
          </a:p>
        </p:txBody>
      </p:sp>
      <p:grpSp>
        <p:nvGrpSpPr>
          <p:cNvPr id="79" name="Group 25"/>
          <p:cNvGrpSpPr/>
          <p:nvPr/>
        </p:nvGrpSpPr>
        <p:grpSpPr>
          <a:xfrm>
            <a:off x="0" y="5078332"/>
            <a:ext cx="9144000" cy="71120"/>
            <a:chOff x="0" y="3474720"/>
            <a:chExt cx="10261600" cy="71120"/>
          </a:xfrm>
        </p:grpSpPr>
        <p:sp>
          <p:nvSpPr>
            <p:cNvPr id="80" name="Rectangle 26"/>
            <p:cNvSpPr/>
            <p:nvPr/>
          </p:nvSpPr>
          <p:spPr>
            <a:xfrm>
              <a:off x="0" y="3474720"/>
              <a:ext cx="2052320" cy="71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27"/>
            <p:cNvSpPr/>
            <p:nvPr/>
          </p:nvSpPr>
          <p:spPr>
            <a:xfrm>
              <a:off x="2052320" y="3474720"/>
              <a:ext cx="2052320" cy="7112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28"/>
            <p:cNvSpPr/>
            <p:nvPr/>
          </p:nvSpPr>
          <p:spPr>
            <a:xfrm>
              <a:off x="4104640" y="3474720"/>
              <a:ext cx="2052320" cy="7112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29"/>
            <p:cNvSpPr/>
            <p:nvPr/>
          </p:nvSpPr>
          <p:spPr>
            <a:xfrm>
              <a:off x="6156960" y="3474720"/>
              <a:ext cx="2052320" cy="7112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30"/>
            <p:cNvSpPr/>
            <p:nvPr/>
          </p:nvSpPr>
          <p:spPr>
            <a:xfrm>
              <a:off x="8209280" y="3474720"/>
              <a:ext cx="2052320" cy="7112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3" name="直接连接符 2"/>
          <p:cNvCxnSpPr/>
          <p:nvPr/>
        </p:nvCxnSpPr>
        <p:spPr>
          <a:xfrm>
            <a:off x="3203848" y="1500540"/>
            <a:ext cx="56886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3059832" y="3435846"/>
            <a:ext cx="583264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pull/>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40000">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14:bounceEnd="40000">
                                          <p:cBhvr additive="base">
                                            <p:cTn id="7" dur="2000" fill="hold"/>
                                            <p:tgtEl>
                                              <p:spTgt spid="46"/>
                                            </p:tgtEl>
                                            <p:attrNameLst>
                                              <p:attrName>ppt_x</p:attrName>
                                            </p:attrNameLst>
                                          </p:cBhvr>
                                          <p:tavLst>
                                            <p:tav tm="0">
                                              <p:val>
                                                <p:strVal val="#ppt_x"/>
                                              </p:val>
                                            </p:tav>
                                            <p:tav tm="100000">
                                              <p:val>
                                                <p:strVal val="#ppt_x"/>
                                              </p:val>
                                            </p:tav>
                                          </p:tavLst>
                                        </p:anim>
                                        <p:anim calcmode="lin" valueType="num" p14:bounceEnd="40000">
                                          <p:cBhvr additive="base">
                                            <p:cTn id="8" dur="2000" fill="hold"/>
                                            <p:tgtEl>
                                              <p:spTgt spid="46"/>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6" presetClass="entr" presetSubtype="0" fill="hold" grpId="0" nodeType="afterEffect">
                                      <p:stCondLst>
                                        <p:cond delay="0"/>
                                      </p:stCondLst>
                                      <p:iterate type="lt">
                                        <p:tmPct val="10000"/>
                                      </p:iterate>
                                      <p:childTnLst>
                                        <p:set>
                                          <p:cBhvr>
                                            <p:cTn id="11" dur="1" fill="hold">
                                              <p:stCondLst>
                                                <p:cond delay="0"/>
                                              </p:stCondLst>
                                            </p:cTn>
                                            <p:tgtEl>
                                              <p:spTgt spid="49"/>
                                            </p:tgtEl>
                                            <p:attrNameLst>
                                              <p:attrName>style.visibility</p:attrName>
                                            </p:attrNameLst>
                                          </p:cBhvr>
                                          <p:to>
                                            <p:strVal val="visible"/>
                                          </p:to>
                                        </p:set>
                                        <p:anim by="(-#ppt_w*2)" calcmode="lin" valueType="num">
                                          <p:cBhvr rctx="PPT">
                                            <p:cTn id="12" dur="1000" autoRev="1" fill="hold">
                                              <p:stCondLst>
                                                <p:cond delay="0"/>
                                              </p:stCondLst>
                                            </p:cTn>
                                            <p:tgtEl>
                                              <p:spTgt spid="49"/>
                                            </p:tgtEl>
                                            <p:attrNameLst>
                                              <p:attrName>ppt_w</p:attrName>
                                            </p:attrNameLst>
                                          </p:cBhvr>
                                        </p:anim>
                                        <p:anim by="(#ppt_w*0.50)" calcmode="lin" valueType="num">
                                          <p:cBhvr>
                                            <p:cTn id="13" dur="1000" decel="50000" autoRev="1" fill="hold">
                                              <p:stCondLst>
                                                <p:cond delay="0"/>
                                              </p:stCondLst>
                                            </p:cTn>
                                            <p:tgtEl>
                                              <p:spTgt spid="49"/>
                                            </p:tgtEl>
                                            <p:attrNameLst>
                                              <p:attrName>ppt_x</p:attrName>
                                            </p:attrNameLst>
                                          </p:cBhvr>
                                        </p:anim>
                                        <p:anim from="(-#ppt_h/2)" to="(#ppt_y)" calcmode="lin" valueType="num">
                                          <p:cBhvr>
                                            <p:cTn id="14" dur="2000" fill="hold">
                                              <p:stCondLst>
                                                <p:cond delay="0"/>
                                              </p:stCondLst>
                                            </p:cTn>
                                            <p:tgtEl>
                                              <p:spTgt spid="49"/>
                                            </p:tgtEl>
                                            <p:attrNameLst>
                                              <p:attrName>ppt_y</p:attrName>
                                            </p:attrNameLst>
                                          </p:cBhvr>
                                        </p:anim>
                                        <p:animRot by="21600000">
                                          <p:cBhvr>
                                            <p:cTn id="15" dur="2000" fill="hold">
                                              <p:stCondLst>
                                                <p:cond delay="0"/>
                                              </p:stCondLst>
                                            </p:cTn>
                                            <p:tgtEl>
                                              <p:spTgt spid="49"/>
                                            </p:tgtEl>
                                            <p:attrNameLst>
                                              <p:attrName>r</p:attrName>
                                            </p:attrNameLst>
                                          </p:cBhvr>
                                        </p:animRot>
                                      </p:childTnLst>
                                    </p:cTn>
                                  </p:par>
                                  <p:par>
                                    <p:cTn id="16" presetID="23" presetClass="entr" presetSubtype="16" fill="hold" nodeType="withEffect">
                                      <p:stCondLst>
                                        <p:cond delay="1250"/>
                                      </p:stCondLst>
                                      <p:childTnLst>
                                        <p:set>
                                          <p:cBhvr>
                                            <p:cTn id="17" dur="1" fill="hold">
                                              <p:stCondLst>
                                                <p:cond delay="0"/>
                                              </p:stCondLst>
                                            </p:cTn>
                                            <p:tgtEl>
                                              <p:spTgt spid="53"/>
                                            </p:tgtEl>
                                            <p:attrNameLst>
                                              <p:attrName>style.visibility</p:attrName>
                                            </p:attrNameLst>
                                          </p:cBhvr>
                                          <p:to>
                                            <p:strVal val="visible"/>
                                          </p:to>
                                        </p:set>
                                        <p:anim calcmode="lin" valueType="num">
                                          <p:cBhvr>
                                            <p:cTn id="18" dur="500" fill="hold"/>
                                            <p:tgtEl>
                                              <p:spTgt spid="53"/>
                                            </p:tgtEl>
                                            <p:attrNameLst>
                                              <p:attrName>ppt_w</p:attrName>
                                            </p:attrNameLst>
                                          </p:cBhvr>
                                          <p:tavLst>
                                            <p:tav tm="0">
                                              <p:val>
                                                <p:fltVal val="0"/>
                                              </p:val>
                                            </p:tav>
                                            <p:tav tm="100000">
                                              <p:val>
                                                <p:strVal val="#ppt_w"/>
                                              </p:val>
                                            </p:tav>
                                          </p:tavLst>
                                        </p:anim>
                                        <p:anim calcmode="lin" valueType="num">
                                          <p:cBhvr>
                                            <p:cTn id="19" dur="500" fill="hold"/>
                                            <p:tgtEl>
                                              <p:spTgt spid="53"/>
                                            </p:tgtEl>
                                            <p:attrNameLst>
                                              <p:attrName>ppt_h</p:attrName>
                                            </p:attrNameLst>
                                          </p:cBhvr>
                                          <p:tavLst>
                                            <p:tav tm="0">
                                              <p:val>
                                                <p:fltVal val="0"/>
                                              </p:val>
                                            </p:tav>
                                            <p:tav tm="100000">
                                              <p:val>
                                                <p:strVal val="#ppt_h"/>
                                              </p:val>
                                            </p:tav>
                                          </p:tavLst>
                                        </p:anim>
                                      </p:childTnLst>
                                    </p:cTn>
                                  </p:par>
                                  <p:par>
                                    <p:cTn id="20" presetID="23" presetClass="entr" presetSubtype="16" fill="hold" nodeType="withEffect">
                                      <p:stCondLst>
                                        <p:cond delay="1500"/>
                                      </p:stCondLst>
                                      <p:childTnLst>
                                        <p:set>
                                          <p:cBhvr>
                                            <p:cTn id="21" dur="1" fill="hold">
                                              <p:stCondLst>
                                                <p:cond delay="0"/>
                                              </p:stCondLst>
                                            </p:cTn>
                                            <p:tgtEl>
                                              <p:spTgt spid="56"/>
                                            </p:tgtEl>
                                            <p:attrNameLst>
                                              <p:attrName>style.visibility</p:attrName>
                                            </p:attrNameLst>
                                          </p:cBhvr>
                                          <p:to>
                                            <p:strVal val="visible"/>
                                          </p:to>
                                        </p:set>
                                        <p:anim calcmode="lin" valueType="num">
                                          <p:cBhvr>
                                            <p:cTn id="22" dur="500" fill="hold"/>
                                            <p:tgtEl>
                                              <p:spTgt spid="56"/>
                                            </p:tgtEl>
                                            <p:attrNameLst>
                                              <p:attrName>ppt_w</p:attrName>
                                            </p:attrNameLst>
                                          </p:cBhvr>
                                          <p:tavLst>
                                            <p:tav tm="0">
                                              <p:val>
                                                <p:fltVal val="0"/>
                                              </p:val>
                                            </p:tav>
                                            <p:tav tm="100000">
                                              <p:val>
                                                <p:strVal val="#ppt_w"/>
                                              </p:val>
                                            </p:tav>
                                          </p:tavLst>
                                        </p:anim>
                                        <p:anim calcmode="lin" valueType="num">
                                          <p:cBhvr>
                                            <p:cTn id="23" dur="500" fill="hold"/>
                                            <p:tgtEl>
                                              <p:spTgt spid="56"/>
                                            </p:tgtEl>
                                            <p:attrNameLst>
                                              <p:attrName>ppt_h</p:attrName>
                                            </p:attrNameLst>
                                          </p:cBhvr>
                                          <p:tavLst>
                                            <p:tav tm="0">
                                              <p:val>
                                                <p:fltVal val="0"/>
                                              </p:val>
                                            </p:tav>
                                            <p:tav tm="100000">
                                              <p:val>
                                                <p:strVal val="#ppt_h"/>
                                              </p:val>
                                            </p:tav>
                                          </p:tavLst>
                                        </p:anim>
                                      </p:childTnLst>
                                    </p:cTn>
                                  </p:par>
                                  <p:par>
                                    <p:cTn id="24" presetID="23" presetClass="entr" presetSubtype="16" fill="hold" nodeType="withEffect">
                                      <p:stCondLst>
                                        <p:cond delay="1750"/>
                                      </p:stCondLst>
                                      <p:childTnLst>
                                        <p:set>
                                          <p:cBhvr>
                                            <p:cTn id="25" dur="1" fill="hold">
                                              <p:stCondLst>
                                                <p:cond delay="0"/>
                                              </p:stCondLst>
                                            </p:cTn>
                                            <p:tgtEl>
                                              <p:spTgt spid="59"/>
                                            </p:tgtEl>
                                            <p:attrNameLst>
                                              <p:attrName>style.visibility</p:attrName>
                                            </p:attrNameLst>
                                          </p:cBhvr>
                                          <p:to>
                                            <p:strVal val="visible"/>
                                          </p:to>
                                        </p:set>
                                        <p:anim calcmode="lin" valueType="num">
                                          <p:cBhvr>
                                            <p:cTn id="26" dur="500" fill="hold"/>
                                            <p:tgtEl>
                                              <p:spTgt spid="59"/>
                                            </p:tgtEl>
                                            <p:attrNameLst>
                                              <p:attrName>ppt_w</p:attrName>
                                            </p:attrNameLst>
                                          </p:cBhvr>
                                          <p:tavLst>
                                            <p:tav tm="0">
                                              <p:val>
                                                <p:fltVal val="0"/>
                                              </p:val>
                                            </p:tav>
                                            <p:tav tm="100000">
                                              <p:val>
                                                <p:strVal val="#ppt_w"/>
                                              </p:val>
                                            </p:tav>
                                          </p:tavLst>
                                        </p:anim>
                                        <p:anim calcmode="lin" valueType="num">
                                          <p:cBhvr>
                                            <p:cTn id="27" dur="500" fill="hold"/>
                                            <p:tgtEl>
                                              <p:spTgt spid="59"/>
                                            </p:tgtEl>
                                            <p:attrNameLst>
                                              <p:attrName>ppt_h</p:attrName>
                                            </p:attrNameLst>
                                          </p:cBhvr>
                                          <p:tavLst>
                                            <p:tav tm="0">
                                              <p:val>
                                                <p:fltVal val="0"/>
                                              </p:val>
                                            </p:tav>
                                            <p:tav tm="100000">
                                              <p:val>
                                                <p:strVal val="#ppt_h"/>
                                              </p:val>
                                            </p:tav>
                                          </p:tavLst>
                                        </p:anim>
                                      </p:childTnLst>
                                    </p:cTn>
                                  </p:par>
                                  <p:par>
                                    <p:cTn id="28" presetID="23" presetClass="entr" presetSubtype="16" fill="hold" nodeType="withEffect">
                                      <p:stCondLst>
                                        <p:cond delay="2000"/>
                                      </p:stCondLst>
                                      <p:childTnLst>
                                        <p:set>
                                          <p:cBhvr>
                                            <p:cTn id="29" dur="1" fill="hold">
                                              <p:stCondLst>
                                                <p:cond delay="0"/>
                                              </p:stCondLst>
                                            </p:cTn>
                                            <p:tgtEl>
                                              <p:spTgt spid="62"/>
                                            </p:tgtEl>
                                            <p:attrNameLst>
                                              <p:attrName>style.visibility</p:attrName>
                                            </p:attrNameLst>
                                          </p:cBhvr>
                                          <p:to>
                                            <p:strVal val="visible"/>
                                          </p:to>
                                        </p:set>
                                        <p:anim calcmode="lin" valueType="num">
                                          <p:cBhvr>
                                            <p:cTn id="30" dur="500" fill="hold"/>
                                            <p:tgtEl>
                                              <p:spTgt spid="62"/>
                                            </p:tgtEl>
                                            <p:attrNameLst>
                                              <p:attrName>ppt_w</p:attrName>
                                            </p:attrNameLst>
                                          </p:cBhvr>
                                          <p:tavLst>
                                            <p:tav tm="0">
                                              <p:val>
                                                <p:fltVal val="0"/>
                                              </p:val>
                                            </p:tav>
                                            <p:tav tm="100000">
                                              <p:val>
                                                <p:strVal val="#ppt_w"/>
                                              </p:val>
                                            </p:tav>
                                          </p:tavLst>
                                        </p:anim>
                                        <p:anim calcmode="lin" valueType="num">
                                          <p:cBhvr>
                                            <p:cTn id="31" dur="500" fill="hold"/>
                                            <p:tgtEl>
                                              <p:spTgt spid="62"/>
                                            </p:tgtEl>
                                            <p:attrNameLst>
                                              <p:attrName>ppt_h</p:attrName>
                                            </p:attrNameLst>
                                          </p:cBhvr>
                                          <p:tavLst>
                                            <p:tav tm="0">
                                              <p:val>
                                                <p:fltVal val="0"/>
                                              </p:val>
                                            </p:tav>
                                            <p:tav tm="100000">
                                              <p:val>
                                                <p:strVal val="#ppt_h"/>
                                              </p:val>
                                            </p:tav>
                                          </p:tavLst>
                                        </p:anim>
                                      </p:childTnLst>
                                    </p:cTn>
                                  </p:par>
                                  <p:par>
                                    <p:cTn id="32" presetID="23" presetClass="entr" presetSubtype="16" fill="hold" nodeType="withEffect">
                                      <p:stCondLst>
                                        <p:cond delay="2250"/>
                                      </p:stCondLst>
                                      <p:childTnLst>
                                        <p:set>
                                          <p:cBhvr>
                                            <p:cTn id="33" dur="1" fill="hold">
                                              <p:stCondLst>
                                                <p:cond delay="0"/>
                                              </p:stCondLst>
                                            </p:cTn>
                                            <p:tgtEl>
                                              <p:spTgt spid="66"/>
                                            </p:tgtEl>
                                            <p:attrNameLst>
                                              <p:attrName>style.visibility</p:attrName>
                                            </p:attrNameLst>
                                          </p:cBhvr>
                                          <p:to>
                                            <p:strVal val="visible"/>
                                          </p:to>
                                        </p:set>
                                        <p:anim calcmode="lin" valueType="num">
                                          <p:cBhvr>
                                            <p:cTn id="34" dur="500" fill="hold"/>
                                            <p:tgtEl>
                                              <p:spTgt spid="66"/>
                                            </p:tgtEl>
                                            <p:attrNameLst>
                                              <p:attrName>ppt_w</p:attrName>
                                            </p:attrNameLst>
                                          </p:cBhvr>
                                          <p:tavLst>
                                            <p:tav tm="0">
                                              <p:val>
                                                <p:fltVal val="0"/>
                                              </p:val>
                                            </p:tav>
                                            <p:tav tm="100000">
                                              <p:val>
                                                <p:strVal val="#ppt_w"/>
                                              </p:val>
                                            </p:tav>
                                          </p:tavLst>
                                        </p:anim>
                                        <p:anim calcmode="lin" valueType="num">
                                          <p:cBhvr>
                                            <p:cTn id="35" dur="500" fill="hold"/>
                                            <p:tgtEl>
                                              <p:spTgt spid="66"/>
                                            </p:tgtEl>
                                            <p:attrNameLst>
                                              <p:attrName>ppt_h</p:attrName>
                                            </p:attrNameLst>
                                          </p:cBhvr>
                                          <p:tavLst>
                                            <p:tav tm="0">
                                              <p:val>
                                                <p:fltVal val="0"/>
                                              </p:val>
                                            </p:tav>
                                            <p:tav tm="100000">
                                              <p:val>
                                                <p:strVal val="#ppt_h"/>
                                              </p:val>
                                            </p:tav>
                                          </p:tavLst>
                                        </p:anim>
                                      </p:childTnLst>
                                    </p:cTn>
                                  </p:par>
                                </p:childTnLst>
                              </p:cTn>
                            </p:par>
                            <p:par>
                              <p:cTn id="36" fill="hold">
                                <p:stCondLst>
                                  <p:cond delay="4750"/>
                                </p:stCondLst>
                                <p:childTnLst>
                                  <p:par>
                                    <p:cTn id="37" presetID="42" presetClass="entr" presetSubtype="0" fill="hold" grpId="0" nodeType="afterEffect">
                                      <p:stCondLst>
                                        <p:cond delay="0"/>
                                      </p:stCondLst>
                                      <p:iterate type="lt">
                                        <p:tmPct val="10000"/>
                                      </p:iterate>
                                      <p:childTnLst>
                                        <p:set>
                                          <p:cBhvr>
                                            <p:cTn id="38" dur="1" fill="hold">
                                              <p:stCondLst>
                                                <p:cond delay="0"/>
                                              </p:stCondLst>
                                            </p:cTn>
                                            <p:tgtEl>
                                              <p:spTgt spid="76"/>
                                            </p:tgtEl>
                                            <p:attrNameLst>
                                              <p:attrName>style.visibility</p:attrName>
                                            </p:attrNameLst>
                                          </p:cBhvr>
                                          <p:to>
                                            <p:strVal val="visible"/>
                                          </p:to>
                                        </p:set>
                                        <p:animEffect transition="in" filter="fade">
                                          <p:cBhvr>
                                            <p:cTn id="39" dur="750"/>
                                            <p:tgtEl>
                                              <p:spTgt spid="76"/>
                                            </p:tgtEl>
                                          </p:cBhvr>
                                        </p:animEffect>
                                        <p:anim calcmode="lin" valueType="num">
                                          <p:cBhvr>
                                            <p:cTn id="40" dur="750" fill="hold"/>
                                            <p:tgtEl>
                                              <p:spTgt spid="76"/>
                                            </p:tgtEl>
                                            <p:attrNameLst>
                                              <p:attrName>ppt_x</p:attrName>
                                            </p:attrNameLst>
                                          </p:cBhvr>
                                          <p:tavLst>
                                            <p:tav tm="0">
                                              <p:val>
                                                <p:strVal val="#ppt_x"/>
                                              </p:val>
                                            </p:tav>
                                            <p:tav tm="100000">
                                              <p:val>
                                                <p:strVal val="#ppt_x"/>
                                              </p:val>
                                            </p:tav>
                                          </p:tavLst>
                                        </p:anim>
                                        <p:anim calcmode="lin" valueType="num">
                                          <p:cBhvr>
                                            <p:cTn id="41" dur="750" fill="hold"/>
                                            <p:tgtEl>
                                              <p:spTgt spid="76"/>
                                            </p:tgtEl>
                                            <p:attrNameLst>
                                              <p:attrName>ppt_y</p:attrName>
                                            </p:attrNameLst>
                                          </p:cBhvr>
                                          <p:tavLst>
                                            <p:tav tm="0">
                                              <p:val>
                                                <p:strVal val="#ppt_y+.1"/>
                                              </p:val>
                                            </p:tav>
                                            <p:tav tm="100000">
                                              <p:val>
                                                <p:strVal val="#ppt_y"/>
                                              </p:val>
                                            </p:tav>
                                          </p:tavLst>
                                        </p:anim>
                                      </p:childTnLst>
                                    </p:cTn>
                                  </p:par>
                                </p:childTnLst>
                              </p:cTn>
                            </p:par>
                            <p:par>
                              <p:cTn id="42" fill="hold">
                                <p:stCondLst>
                                  <p:cond delay="6099"/>
                                </p:stCondLst>
                                <p:childTnLst>
                                  <p:par>
                                    <p:cTn id="43" presetID="16" presetClass="entr" presetSubtype="37" fill="hold" grpId="0" nodeType="afterEffect">
                                      <p:stCondLst>
                                        <p:cond delay="0"/>
                                      </p:stCondLst>
                                      <p:childTnLst>
                                        <p:set>
                                          <p:cBhvr>
                                            <p:cTn id="44" dur="1" fill="hold">
                                              <p:stCondLst>
                                                <p:cond delay="0"/>
                                              </p:stCondLst>
                                            </p:cTn>
                                            <p:tgtEl>
                                              <p:spTgt spid="77"/>
                                            </p:tgtEl>
                                            <p:attrNameLst>
                                              <p:attrName>style.visibility</p:attrName>
                                            </p:attrNameLst>
                                          </p:cBhvr>
                                          <p:to>
                                            <p:strVal val="visible"/>
                                          </p:to>
                                        </p:set>
                                        <p:animEffect transition="in" filter="barn(outVertical)">
                                          <p:cBhvr>
                                            <p:cTn id="45" dur="500"/>
                                            <p:tgtEl>
                                              <p:spTgt spid="77"/>
                                            </p:tgtEl>
                                          </p:cBhvr>
                                        </p:animEffect>
                                      </p:childTnLst>
                                    </p:cTn>
                                  </p:par>
                                </p:childTnLst>
                              </p:cTn>
                            </p:par>
                            <p:par>
                              <p:cTn id="46" fill="hold">
                                <p:stCondLst>
                                  <p:cond delay="6599"/>
                                </p:stCondLst>
                                <p:childTnLst>
                                  <p:par>
                                    <p:cTn id="47" presetID="23" presetClass="entr" presetSubtype="528" fill="hold" grpId="0" nodeType="afterEffect">
                                      <p:stCondLst>
                                        <p:cond delay="0"/>
                                      </p:stCondLst>
                                      <p:iterate type="lt">
                                        <p:tmPct val="10000"/>
                                      </p:iterate>
                                      <p:childTnLst>
                                        <p:set>
                                          <p:cBhvr>
                                            <p:cTn id="48" dur="1" fill="hold">
                                              <p:stCondLst>
                                                <p:cond delay="0"/>
                                              </p:stCondLst>
                                            </p:cTn>
                                            <p:tgtEl>
                                              <p:spTgt spid="78"/>
                                            </p:tgtEl>
                                            <p:attrNameLst>
                                              <p:attrName>style.visibility</p:attrName>
                                            </p:attrNameLst>
                                          </p:cBhvr>
                                          <p:to>
                                            <p:strVal val="visible"/>
                                          </p:to>
                                        </p:set>
                                        <p:anim calcmode="lin" valueType="num">
                                          <p:cBhvr>
                                            <p:cTn id="49" dur="500" fill="hold"/>
                                            <p:tgtEl>
                                              <p:spTgt spid="78"/>
                                            </p:tgtEl>
                                            <p:attrNameLst>
                                              <p:attrName>ppt_w</p:attrName>
                                            </p:attrNameLst>
                                          </p:cBhvr>
                                          <p:tavLst>
                                            <p:tav tm="0">
                                              <p:val>
                                                <p:fltVal val="0"/>
                                              </p:val>
                                            </p:tav>
                                            <p:tav tm="100000">
                                              <p:val>
                                                <p:strVal val="#ppt_w"/>
                                              </p:val>
                                            </p:tav>
                                          </p:tavLst>
                                        </p:anim>
                                        <p:anim calcmode="lin" valueType="num">
                                          <p:cBhvr>
                                            <p:cTn id="50" dur="500" fill="hold"/>
                                            <p:tgtEl>
                                              <p:spTgt spid="78"/>
                                            </p:tgtEl>
                                            <p:attrNameLst>
                                              <p:attrName>ppt_h</p:attrName>
                                            </p:attrNameLst>
                                          </p:cBhvr>
                                          <p:tavLst>
                                            <p:tav tm="0">
                                              <p:val>
                                                <p:fltVal val="0"/>
                                              </p:val>
                                            </p:tav>
                                            <p:tav tm="100000">
                                              <p:val>
                                                <p:strVal val="#ppt_h"/>
                                              </p:val>
                                            </p:tav>
                                          </p:tavLst>
                                        </p:anim>
                                        <p:anim calcmode="lin" valueType="num">
                                          <p:cBhvr>
                                            <p:cTn id="51" dur="500" fill="hold"/>
                                            <p:tgtEl>
                                              <p:spTgt spid="78"/>
                                            </p:tgtEl>
                                            <p:attrNameLst>
                                              <p:attrName>ppt_x</p:attrName>
                                            </p:attrNameLst>
                                          </p:cBhvr>
                                          <p:tavLst>
                                            <p:tav tm="0">
                                              <p:val>
                                                <p:fltVal val="0.5"/>
                                              </p:val>
                                            </p:tav>
                                            <p:tav tm="100000">
                                              <p:val>
                                                <p:strVal val="#ppt_x"/>
                                              </p:val>
                                            </p:tav>
                                          </p:tavLst>
                                        </p:anim>
                                        <p:anim calcmode="lin" valueType="num">
                                          <p:cBhvr>
                                            <p:cTn id="52" dur="500" fill="hold"/>
                                            <p:tgtEl>
                                              <p:spTgt spid="78"/>
                                            </p:tgtEl>
                                            <p:attrNameLst>
                                              <p:attrName>ppt_y</p:attrName>
                                            </p:attrNameLst>
                                          </p:cBhvr>
                                          <p:tavLst>
                                            <p:tav tm="0">
                                              <p:val>
                                                <p:fltVal val="0.5"/>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barn(inVertical)">
                                          <p:cBhvr>
                                            <p:cTn id="57" dur="500"/>
                                            <p:tgtEl>
                                              <p:spTgt spid="3"/>
                                            </p:tgtEl>
                                          </p:cBhvr>
                                        </p:animEffect>
                                      </p:childTnLst>
                                    </p:cTn>
                                  </p:par>
                                  <p:par>
                                    <p:cTn id="58" presetID="16" presetClass="entr" presetSubtype="21" fill="hold" nodeType="with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barn(inVertical)">
                                          <p:cBhvr>
                                            <p:cTn id="60"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76" grpId="0"/>
          <p:bldP spid="77" grpId="0" animBg="1"/>
          <p:bldP spid="7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2000" fill="hold"/>
                                            <p:tgtEl>
                                              <p:spTgt spid="46"/>
                                            </p:tgtEl>
                                            <p:attrNameLst>
                                              <p:attrName>ppt_x</p:attrName>
                                            </p:attrNameLst>
                                          </p:cBhvr>
                                          <p:tavLst>
                                            <p:tav tm="0">
                                              <p:val>
                                                <p:strVal val="#ppt_x"/>
                                              </p:val>
                                            </p:tav>
                                            <p:tav tm="100000">
                                              <p:val>
                                                <p:strVal val="#ppt_x"/>
                                              </p:val>
                                            </p:tav>
                                          </p:tavLst>
                                        </p:anim>
                                        <p:anim calcmode="lin" valueType="num">
                                          <p:cBhvr additive="base">
                                            <p:cTn id="8" dur="2000" fill="hold"/>
                                            <p:tgtEl>
                                              <p:spTgt spid="46"/>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6" presetClass="entr" presetSubtype="0" fill="hold" grpId="0" nodeType="afterEffect">
                                      <p:stCondLst>
                                        <p:cond delay="0"/>
                                      </p:stCondLst>
                                      <p:iterate type="lt">
                                        <p:tmPct val="10000"/>
                                      </p:iterate>
                                      <p:childTnLst>
                                        <p:set>
                                          <p:cBhvr>
                                            <p:cTn id="11" dur="1" fill="hold">
                                              <p:stCondLst>
                                                <p:cond delay="0"/>
                                              </p:stCondLst>
                                            </p:cTn>
                                            <p:tgtEl>
                                              <p:spTgt spid="49"/>
                                            </p:tgtEl>
                                            <p:attrNameLst>
                                              <p:attrName>style.visibility</p:attrName>
                                            </p:attrNameLst>
                                          </p:cBhvr>
                                          <p:to>
                                            <p:strVal val="visible"/>
                                          </p:to>
                                        </p:set>
                                        <p:anim by="(-#ppt_w*2)" calcmode="lin" valueType="num">
                                          <p:cBhvr rctx="PPT">
                                            <p:cTn id="12" dur="1000" autoRev="1" fill="hold">
                                              <p:stCondLst>
                                                <p:cond delay="0"/>
                                              </p:stCondLst>
                                            </p:cTn>
                                            <p:tgtEl>
                                              <p:spTgt spid="49"/>
                                            </p:tgtEl>
                                            <p:attrNameLst>
                                              <p:attrName>ppt_w</p:attrName>
                                            </p:attrNameLst>
                                          </p:cBhvr>
                                        </p:anim>
                                        <p:anim by="(#ppt_w*0.50)" calcmode="lin" valueType="num">
                                          <p:cBhvr>
                                            <p:cTn id="13" dur="1000" decel="50000" autoRev="1" fill="hold">
                                              <p:stCondLst>
                                                <p:cond delay="0"/>
                                              </p:stCondLst>
                                            </p:cTn>
                                            <p:tgtEl>
                                              <p:spTgt spid="49"/>
                                            </p:tgtEl>
                                            <p:attrNameLst>
                                              <p:attrName>ppt_x</p:attrName>
                                            </p:attrNameLst>
                                          </p:cBhvr>
                                        </p:anim>
                                        <p:anim from="(-#ppt_h/2)" to="(#ppt_y)" calcmode="lin" valueType="num">
                                          <p:cBhvr>
                                            <p:cTn id="14" dur="2000" fill="hold">
                                              <p:stCondLst>
                                                <p:cond delay="0"/>
                                              </p:stCondLst>
                                            </p:cTn>
                                            <p:tgtEl>
                                              <p:spTgt spid="49"/>
                                            </p:tgtEl>
                                            <p:attrNameLst>
                                              <p:attrName>ppt_y</p:attrName>
                                            </p:attrNameLst>
                                          </p:cBhvr>
                                        </p:anim>
                                        <p:animRot by="21600000">
                                          <p:cBhvr>
                                            <p:cTn id="15" dur="2000" fill="hold">
                                              <p:stCondLst>
                                                <p:cond delay="0"/>
                                              </p:stCondLst>
                                            </p:cTn>
                                            <p:tgtEl>
                                              <p:spTgt spid="49"/>
                                            </p:tgtEl>
                                            <p:attrNameLst>
                                              <p:attrName>r</p:attrName>
                                            </p:attrNameLst>
                                          </p:cBhvr>
                                        </p:animRot>
                                      </p:childTnLst>
                                    </p:cTn>
                                  </p:par>
                                  <p:par>
                                    <p:cTn id="16" presetID="23" presetClass="entr" presetSubtype="16" fill="hold" nodeType="withEffect">
                                      <p:stCondLst>
                                        <p:cond delay="1250"/>
                                      </p:stCondLst>
                                      <p:childTnLst>
                                        <p:set>
                                          <p:cBhvr>
                                            <p:cTn id="17" dur="1" fill="hold">
                                              <p:stCondLst>
                                                <p:cond delay="0"/>
                                              </p:stCondLst>
                                            </p:cTn>
                                            <p:tgtEl>
                                              <p:spTgt spid="53"/>
                                            </p:tgtEl>
                                            <p:attrNameLst>
                                              <p:attrName>style.visibility</p:attrName>
                                            </p:attrNameLst>
                                          </p:cBhvr>
                                          <p:to>
                                            <p:strVal val="visible"/>
                                          </p:to>
                                        </p:set>
                                        <p:anim calcmode="lin" valueType="num">
                                          <p:cBhvr>
                                            <p:cTn id="18" dur="500" fill="hold"/>
                                            <p:tgtEl>
                                              <p:spTgt spid="53"/>
                                            </p:tgtEl>
                                            <p:attrNameLst>
                                              <p:attrName>ppt_w</p:attrName>
                                            </p:attrNameLst>
                                          </p:cBhvr>
                                          <p:tavLst>
                                            <p:tav tm="0">
                                              <p:val>
                                                <p:fltVal val="0"/>
                                              </p:val>
                                            </p:tav>
                                            <p:tav tm="100000">
                                              <p:val>
                                                <p:strVal val="#ppt_w"/>
                                              </p:val>
                                            </p:tav>
                                          </p:tavLst>
                                        </p:anim>
                                        <p:anim calcmode="lin" valueType="num">
                                          <p:cBhvr>
                                            <p:cTn id="19" dur="500" fill="hold"/>
                                            <p:tgtEl>
                                              <p:spTgt spid="53"/>
                                            </p:tgtEl>
                                            <p:attrNameLst>
                                              <p:attrName>ppt_h</p:attrName>
                                            </p:attrNameLst>
                                          </p:cBhvr>
                                          <p:tavLst>
                                            <p:tav tm="0">
                                              <p:val>
                                                <p:fltVal val="0"/>
                                              </p:val>
                                            </p:tav>
                                            <p:tav tm="100000">
                                              <p:val>
                                                <p:strVal val="#ppt_h"/>
                                              </p:val>
                                            </p:tav>
                                          </p:tavLst>
                                        </p:anim>
                                      </p:childTnLst>
                                    </p:cTn>
                                  </p:par>
                                  <p:par>
                                    <p:cTn id="20" presetID="23" presetClass="entr" presetSubtype="16" fill="hold" nodeType="withEffect">
                                      <p:stCondLst>
                                        <p:cond delay="1500"/>
                                      </p:stCondLst>
                                      <p:childTnLst>
                                        <p:set>
                                          <p:cBhvr>
                                            <p:cTn id="21" dur="1" fill="hold">
                                              <p:stCondLst>
                                                <p:cond delay="0"/>
                                              </p:stCondLst>
                                            </p:cTn>
                                            <p:tgtEl>
                                              <p:spTgt spid="56"/>
                                            </p:tgtEl>
                                            <p:attrNameLst>
                                              <p:attrName>style.visibility</p:attrName>
                                            </p:attrNameLst>
                                          </p:cBhvr>
                                          <p:to>
                                            <p:strVal val="visible"/>
                                          </p:to>
                                        </p:set>
                                        <p:anim calcmode="lin" valueType="num">
                                          <p:cBhvr>
                                            <p:cTn id="22" dur="500" fill="hold"/>
                                            <p:tgtEl>
                                              <p:spTgt spid="56"/>
                                            </p:tgtEl>
                                            <p:attrNameLst>
                                              <p:attrName>ppt_w</p:attrName>
                                            </p:attrNameLst>
                                          </p:cBhvr>
                                          <p:tavLst>
                                            <p:tav tm="0">
                                              <p:val>
                                                <p:fltVal val="0"/>
                                              </p:val>
                                            </p:tav>
                                            <p:tav tm="100000">
                                              <p:val>
                                                <p:strVal val="#ppt_w"/>
                                              </p:val>
                                            </p:tav>
                                          </p:tavLst>
                                        </p:anim>
                                        <p:anim calcmode="lin" valueType="num">
                                          <p:cBhvr>
                                            <p:cTn id="23" dur="500" fill="hold"/>
                                            <p:tgtEl>
                                              <p:spTgt spid="56"/>
                                            </p:tgtEl>
                                            <p:attrNameLst>
                                              <p:attrName>ppt_h</p:attrName>
                                            </p:attrNameLst>
                                          </p:cBhvr>
                                          <p:tavLst>
                                            <p:tav tm="0">
                                              <p:val>
                                                <p:fltVal val="0"/>
                                              </p:val>
                                            </p:tav>
                                            <p:tav tm="100000">
                                              <p:val>
                                                <p:strVal val="#ppt_h"/>
                                              </p:val>
                                            </p:tav>
                                          </p:tavLst>
                                        </p:anim>
                                      </p:childTnLst>
                                    </p:cTn>
                                  </p:par>
                                  <p:par>
                                    <p:cTn id="24" presetID="23" presetClass="entr" presetSubtype="16" fill="hold" nodeType="withEffect">
                                      <p:stCondLst>
                                        <p:cond delay="1750"/>
                                      </p:stCondLst>
                                      <p:childTnLst>
                                        <p:set>
                                          <p:cBhvr>
                                            <p:cTn id="25" dur="1" fill="hold">
                                              <p:stCondLst>
                                                <p:cond delay="0"/>
                                              </p:stCondLst>
                                            </p:cTn>
                                            <p:tgtEl>
                                              <p:spTgt spid="59"/>
                                            </p:tgtEl>
                                            <p:attrNameLst>
                                              <p:attrName>style.visibility</p:attrName>
                                            </p:attrNameLst>
                                          </p:cBhvr>
                                          <p:to>
                                            <p:strVal val="visible"/>
                                          </p:to>
                                        </p:set>
                                        <p:anim calcmode="lin" valueType="num">
                                          <p:cBhvr>
                                            <p:cTn id="26" dur="500" fill="hold"/>
                                            <p:tgtEl>
                                              <p:spTgt spid="59"/>
                                            </p:tgtEl>
                                            <p:attrNameLst>
                                              <p:attrName>ppt_w</p:attrName>
                                            </p:attrNameLst>
                                          </p:cBhvr>
                                          <p:tavLst>
                                            <p:tav tm="0">
                                              <p:val>
                                                <p:fltVal val="0"/>
                                              </p:val>
                                            </p:tav>
                                            <p:tav tm="100000">
                                              <p:val>
                                                <p:strVal val="#ppt_w"/>
                                              </p:val>
                                            </p:tav>
                                          </p:tavLst>
                                        </p:anim>
                                        <p:anim calcmode="lin" valueType="num">
                                          <p:cBhvr>
                                            <p:cTn id="27" dur="500" fill="hold"/>
                                            <p:tgtEl>
                                              <p:spTgt spid="59"/>
                                            </p:tgtEl>
                                            <p:attrNameLst>
                                              <p:attrName>ppt_h</p:attrName>
                                            </p:attrNameLst>
                                          </p:cBhvr>
                                          <p:tavLst>
                                            <p:tav tm="0">
                                              <p:val>
                                                <p:fltVal val="0"/>
                                              </p:val>
                                            </p:tav>
                                            <p:tav tm="100000">
                                              <p:val>
                                                <p:strVal val="#ppt_h"/>
                                              </p:val>
                                            </p:tav>
                                          </p:tavLst>
                                        </p:anim>
                                      </p:childTnLst>
                                    </p:cTn>
                                  </p:par>
                                  <p:par>
                                    <p:cTn id="28" presetID="23" presetClass="entr" presetSubtype="16" fill="hold" nodeType="withEffect">
                                      <p:stCondLst>
                                        <p:cond delay="2000"/>
                                      </p:stCondLst>
                                      <p:childTnLst>
                                        <p:set>
                                          <p:cBhvr>
                                            <p:cTn id="29" dur="1" fill="hold">
                                              <p:stCondLst>
                                                <p:cond delay="0"/>
                                              </p:stCondLst>
                                            </p:cTn>
                                            <p:tgtEl>
                                              <p:spTgt spid="62"/>
                                            </p:tgtEl>
                                            <p:attrNameLst>
                                              <p:attrName>style.visibility</p:attrName>
                                            </p:attrNameLst>
                                          </p:cBhvr>
                                          <p:to>
                                            <p:strVal val="visible"/>
                                          </p:to>
                                        </p:set>
                                        <p:anim calcmode="lin" valueType="num">
                                          <p:cBhvr>
                                            <p:cTn id="30" dur="500" fill="hold"/>
                                            <p:tgtEl>
                                              <p:spTgt spid="62"/>
                                            </p:tgtEl>
                                            <p:attrNameLst>
                                              <p:attrName>ppt_w</p:attrName>
                                            </p:attrNameLst>
                                          </p:cBhvr>
                                          <p:tavLst>
                                            <p:tav tm="0">
                                              <p:val>
                                                <p:fltVal val="0"/>
                                              </p:val>
                                            </p:tav>
                                            <p:tav tm="100000">
                                              <p:val>
                                                <p:strVal val="#ppt_w"/>
                                              </p:val>
                                            </p:tav>
                                          </p:tavLst>
                                        </p:anim>
                                        <p:anim calcmode="lin" valueType="num">
                                          <p:cBhvr>
                                            <p:cTn id="31" dur="500" fill="hold"/>
                                            <p:tgtEl>
                                              <p:spTgt spid="62"/>
                                            </p:tgtEl>
                                            <p:attrNameLst>
                                              <p:attrName>ppt_h</p:attrName>
                                            </p:attrNameLst>
                                          </p:cBhvr>
                                          <p:tavLst>
                                            <p:tav tm="0">
                                              <p:val>
                                                <p:fltVal val="0"/>
                                              </p:val>
                                            </p:tav>
                                            <p:tav tm="100000">
                                              <p:val>
                                                <p:strVal val="#ppt_h"/>
                                              </p:val>
                                            </p:tav>
                                          </p:tavLst>
                                        </p:anim>
                                      </p:childTnLst>
                                    </p:cTn>
                                  </p:par>
                                  <p:par>
                                    <p:cTn id="32" presetID="23" presetClass="entr" presetSubtype="16" fill="hold" nodeType="withEffect">
                                      <p:stCondLst>
                                        <p:cond delay="2250"/>
                                      </p:stCondLst>
                                      <p:childTnLst>
                                        <p:set>
                                          <p:cBhvr>
                                            <p:cTn id="33" dur="1" fill="hold">
                                              <p:stCondLst>
                                                <p:cond delay="0"/>
                                              </p:stCondLst>
                                            </p:cTn>
                                            <p:tgtEl>
                                              <p:spTgt spid="66"/>
                                            </p:tgtEl>
                                            <p:attrNameLst>
                                              <p:attrName>style.visibility</p:attrName>
                                            </p:attrNameLst>
                                          </p:cBhvr>
                                          <p:to>
                                            <p:strVal val="visible"/>
                                          </p:to>
                                        </p:set>
                                        <p:anim calcmode="lin" valueType="num">
                                          <p:cBhvr>
                                            <p:cTn id="34" dur="500" fill="hold"/>
                                            <p:tgtEl>
                                              <p:spTgt spid="66"/>
                                            </p:tgtEl>
                                            <p:attrNameLst>
                                              <p:attrName>ppt_w</p:attrName>
                                            </p:attrNameLst>
                                          </p:cBhvr>
                                          <p:tavLst>
                                            <p:tav tm="0">
                                              <p:val>
                                                <p:fltVal val="0"/>
                                              </p:val>
                                            </p:tav>
                                            <p:tav tm="100000">
                                              <p:val>
                                                <p:strVal val="#ppt_w"/>
                                              </p:val>
                                            </p:tav>
                                          </p:tavLst>
                                        </p:anim>
                                        <p:anim calcmode="lin" valueType="num">
                                          <p:cBhvr>
                                            <p:cTn id="35" dur="500" fill="hold"/>
                                            <p:tgtEl>
                                              <p:spTgt spid="66"/>
                                            </p:tgtEl>
                                            <p:attrNameLst>
                                              <p:attrName>ppt_h</p:attrName>
                                            </p:attrNameLst>
                                          </p:cBhvr>
                                          <p:tavLst>
                                            <p:tav tm="0">
                                              <p:val>
                                                <p:fltVal val="0"/>
                                              </p:val>
                                            </p:tav>
                                            <p:tav tm="100000">
                                              <p:val>
                                                <p:strVal val="#ppt_h"/>
                                              </p:val>
                                            </p:tav>
                                          </p:tavLst>
                                        </p:anim>
                                      </p:childTnLst>
                                    </p:cTn>
                                  </p:par>
                                </p:childTnLst>
                              </p:cTn>
                            </p:par>
                            <p:par>
                              <p:cTn id="36" fill="hold">
                                <p:stCondLst>
                                  <p:cond delay="4750"/>
                                </p:stCondLst>
                                <p:childTnLst>
                                  <p:par>
                                    <p:cTn id="37" presetID="42" presetClass="entr" presetSubtype="0" fill="hold" grpId="0" nodeType="afterEffect">
                                      <p:stCondLst>
                                        <p:cond delay="0"/>
                                      </p:stCondLst>
                                      <p:iterate type="lt">
                                        <p:tmPct val="10000"/>
                                      </p:iterate>
                                      <p:childTnLst>
                                        <p:set>
                                          <p:cBhvr>
                                            <p:cTn id="38" dur="1" fill="hold">
                                              <p:stCondLst>
                                                <p:cond delay="0"/>
                                              </p:stCondLst>
                                            </p:cTn>
                                            <p:tgtEl>
                                              <p:spTgt spid="76"/>
                                            </p:tgtEl>
                                            <p:attrNameLst>
                                              <p:attrName>style.visibility</p:attrName>
                                            </p:attrNameLst>
                                          </p:cBhvr>
                                          <p:to>
                                            <p:strVal val="visible"/>
                                          </p:to>
                                        </p:set>
                                        <p:animEffect transition="in" filter="fade">
                                          <p:cBhvr>
                                            <p:cTn id="39" dur="750"/>
                                            <p:tgtEl>
                                              <p:spTgt spid="76"/>
                                            </p:tgtEl>
                                          </p:cBhvr>
                                        </p:animEffect>
                                        <p:anim calcmode="lin" valueType="num">
                                          <p:cBhvr>
                                            <p:cTn id="40" dur="750" fill="hold"/>
                                            <p:tgtEl>
                                              <p:spTgt spid="76"/>
                                            </p:tgtEl>
                                            <p:attrNameLst>
                                              <p:attrName>ppt_x</p:attrName>
                                            </p:attrNameLst>
                                          </p:cBhvr>
                                          <p:tavLst>
                                            <p:tav tm="0">
                                              <p:val>
                                                <p:strVal val="#ppt_x"/>
                                              </p:val>
                                            </p:tav>
                                            <p:tav tm="100000">
                                              <p:val>
                                                <p:strVal val="#ppt_x"/>
                                              </p:val>
                                            </p:tav>
                                          </p:tavLst>
                                        </p:anim>
                                        <p:anim calcmode="lin" valueType="num">
                                          <p:cBhvr>
                                            <p:cTn id="41" dur="750" fill="hold"/>
                                            <p:tgtEl>
                                              <p:spTgt spid="76"/>
                                            </p:tgtEl>
                                            <p:attrNameLst>
                                              <p:attrName>ppt_y</p:attrName>
                                            </p:attrNameLst>
                                          </p:cBhvr>
                                          <p:tavLst>
                                            <p:tav tm="0">
                                              <p:val>
                                                <p:strVal val="#ppt_y+.1"/>
                                              </p:val>
                                            </p:tav>
                                            <p:tav tm="100000">
                                              <p:val>
                                                <p:strVal val="#ppt_y"/>
                                              </p:val>
                                            </p:tav>
                                          </p:tavLst>
                                        </p:anim>
                                      </p:childTnLst>
                                    </p:cTn>
                                  </p:par>
                                </p:childTnLst>
                              </p:cTn>
                            </p:par>
                            <p:par>
                              <p:cTn id="42" fill="hold">
                                <p:stCondLst>
                                  <p:cond delay="6099"/>
                                </p:stCondLst>
                                <p:childTnLst>
                                  <p:par>
                                    <p:cTn id="43" presetID="16" presetClass="entr" presetSubtype="37" fill="hold" grpId="0" nodeType="afterEffect">
                                      <p:stCondLst>
                                        <p:cond delay="0"/>
                                      </p:stCondLst>
                                      <p:childTnLst>
                                        <p:set>
                                          <p:cBhvr>
                                            <p:cTn id="44" dur="1" fill="hold">
                                              <p:stCondLst>
                                                <p:cond delay="0"/>
                                              </p:stCondLst>
                                            </p:cTn>
                                            <p:tgtEl>
                                              <p:spTgt spid="77"/>
                                            </p:tgtEl>
                                            <p:attrNameLst>
                                              <p:attrName>style.visibility</p:attrName>
                                            </p:attrNameLst>
                                          </p:cBhvr>
                                          <p:to>
                                            <p:strVal val="visible"/>
                                          </p:to>
                                        </p:set>
                                        <p:animEffect transition="in" filter="barn(outVertical)">
                                          <p:cBhvr>
                                            <p:cTn id="45" dur="500"/>
                                            <p:tgtEl>
                                              <p:spTgt spid="77"/>
                                            </p:tgtEl>
                                          </p:cBhvr>
                                        </p:animEffect>
                                      </p:childTnLst>
                                    </p:cTn>
                                  </p:par>
                                </p:childTnLst>
                              </p:cTn>
                            </p:par>
                            <p:par>
                              <p:cTn id="46" fill="hold">
                                <p:stCondLst>
                                  <p:cond delay="6599"/>
                                </p:stCondLst>
                                <p:childTnLst>
                                  <p:par>
                                    <p:cTn id="47" presetID="23" presetClass="entr" presetSubtype="528" fill="hold" grpId="0" nodeType="afterEffect">
                                      <p:stCondLst>
                                        <p:cond delay="0"/>
                                      </p:stCondLst>
                                      <p:iterate type="lt">
                                        <p:tmPct val="10000"/>
                                      </p:iterate>
                                      <p:childTnLst>
                                        <p:set>
                                          <p:cBhvr>
                                            <p:cTn id="48" dur="1" fill="hold">
                                              <p:stCondLst>
                                                <p:cond delay="0"/>
                                              </p:stCondLst>
                                            </p:cTn>
                                            <p:tgtEl>
                                              <p:spTgt spid="78"/>
                                            </p:tgtEl>
                                            <p:attrNameLst>
                                              <p:attrName>style.visibility</p:attrName>
                                            </p:attrNameLst>
                                          </p:cBhvr>
                                          <p:to>
                                            <p:strVal val="visible"/>
                                          </p:to>
                                        </p:set>
                                        <p:anim calcmode="lin" valueType="num">
                                          <p:cBhvr>
                                            <p:cTn id="49" dur="500" fill="hold"/>
                                            <p:tgtEl>
                                              <p:spTgt spid="78"/>
                                            </p:tgtEl>
                                            <p:attrNameLst>
                                              <p:attrName>ppt_w</p:attrName>
                                            </p:attrNameLst>
                                          </p:cBhvr>
                                          <p:tavLst>
                                            <p:tav tm="0">
                                              <p:val>
                                                <p:fltVal val="0"/>
                                              </p:val>
                                            </p:tav>
                                            <p:tav tm="100000">
                                              <p:val>
                                                <p:strVal val="#ppt_w"/>
                                              </p:val>
                                            </p:tav>
                                          </p:tavLst>
                                        </p:anim>
                                        <p:anim calcmode="lin" valueType="num">
                                          <p:cBhvr>
                                            <p:cTn id="50" dur="500" fill="hold"/>
                                            <p:tgtEl>
                                              <p:spTgt spid="78"/>
                                            </p:tgtEl>
                                            <p:attrNameLst>
                                              <p:attrName>ppt_h</p:attrName>
                                            </p:attrNameLst>
                                          </p:cBhvr>
                                          <p:tavLst>
                                            <p:tav tm="0">
                                              <p:val>
                                                <p:fltVal val="0"/>
                                              </p:val>
                                            </p:tav>
                                            <p:tav tm="100000">
                                              <p:val>
                                                <p:strVal val="#ppt_h"/>
                                              </p:val>
                                            </p:tav>
                                          </p:tavLst>
                                        </p:anim>
                                        <p:anim calcmode="lin" valueType="num">
                                          <p:cBhvr>
                                            <p:cTn id="51" dur="500" fill="hold"/>
                                            <p:tgtEl>
                                              <p:spTgt spid="78"/>
                                            </p:tgtEl>
                                            <p:attrNameLst>
                                              <p:attrName>ppt_x</p:attrName>
                                            </p:attrNameLst>
                                          </p:cBhvr>
                                          <p:tavLst>
                                            <p:tav tm="0">
                                              <p:val>
                                                <p:fltVal val="0.5"/>
                                              </p:val>
                                            </p:tav>
                                            <p:tav tm="100000">
                                              <p:val>
                                                <p:strVal val="#ppt_x"/>
                                              </p:val>
                                            </p:tav>
                                          </p:tavLst>
                                        </p:anim>
                                        <p:anim calcmode="lin" valueType="num">
                                          <p:cBhvr>
                                            <p:cTn id="52" dur="500" fill="hold"/>
                                            <p:tgtEl>
                                              <p:spTgt spid="78"/>
                                            </p:tgtEl>
                                            <p:attrNameLst>
                                              <p:attrName>ppt_y</p:attrName>
                                            </p:attrNameLst>
                                          </p:cBhvr>
                                          <p:tavLst>
                                            <p:tav tm="0">
                                              <p:val>
                                                <p:fltVal val="0.5"/>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barn(inVertical)">
                                          <p:cBhvr>
                                            <p:cTn id="57" dur="500"/>
                                            <p:tgtEl>
                                              <p:spTgt spid="3"/>
                                            </p:tgtEl>
                                          </p:cBhvr>
                                        </p:animEffect>
                                      </p:childTnLst>
                                    </p:cTn>
                                  </p:par>
                                  <p:par>
                                    <p:cTn id="58" presetID="16" presetClass="entr" presetSubtype="21" fill="hold" nodeType="with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barn(inVertical)">
                                          <p:cBhvr>
                                            <p:cTn id="60"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76" grpId="0"/>
          <p:bldP spid="77" grpId="0" animBg="1"/>
          <p:bldP spid="78"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组合 52"/>
          <p:cNvGrpSpPr/>
          <p:nvPr/>
        </p:nvGrpSpPr>
        <p:grpSpPr>
          <a:xfrm>
            <a:off x="3284062" y="1491632"/>
            <a:ext cx="1197175" cy="1197175"/>
            <a:chOff x="304800" y="673100"/>
            <a:chExt cx="4000500" cy="4000500"/>
          </a:xfrm>
          <a:effectLst>
            <a:outerShdw blurRad="444500" dist="254000" dir="8100000" algn="tr" rotWithShape="0">
              <a:prstClr val="black">
                <a:alpha val="50000"/>
              </a:prstClr>
            </a:outerShdw>
          </a:effectLst>
        </p:grpSpPr>
        <p:sp>
          <p:nvSpPr>
            <p:cNvPr id="54" name="同心圆 5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5" name="椭圆 5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6" name="TextBox 55"/>
          <p:cNvSpPr txBox="1"/>
          <p:nvPr/>
        </p:nvSpPr>
        <p:spPr>
          <a:xfrm>
            <a:off x="3280173" y="1736123"/>
            <a:ext cx="1257356" cy="738664"/>
          </a:xfrm>
          <a:prstGeom prst="rect">
            <a:avLst/>
          </a:prstGeom>
          <a:noFill/>
        </p:spPr>
        <p:txBody>
          <a:bodyPr wrap="square" lIns="0" tIns="0" rIns="0" bIns="0" rtlCol="0">
            <a:spAutoFit/>
          </a:bodyPr>
          <a:lstStyle/>
          <a:p>
            <a:pPr algn="ctr"/>
            <a:r>
              <a:rPr lang="en-US" altLang="zh-CN" sz="4800" b="1" dirty="0" smtClean="0">
                <a:solidFill>
                  <a:schemeClr val="accent1"/>
                </a:solidFill>
                <a:latin typeface="微软雅黑" panose="020B0503020204020204" pitchFamily="34" charset="-122"/>
                <a:ea typeface="微软雅黑" panose="020B0503020204020204" pitchFamily="34" charset="-122"/>
              </a:rPr>
              <a:t>S</a:t>
            </a:r>
            <a:endParaRPr lang="zh-CN" altLang="en-US" sz="4800" b="1" dirty="0">
              <a:solidFill>
                <a:schemeClr val="accent1"/>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grpSp>
        <p:nvGrpSpPr>
          <p:cNvPr id="35" name="Group 21"/>
          <p:cNvGrpSpPr/>
          <p:nvPr/>
        </p:nvGrpSpPr>
        <p:grpSpPr>
          <a:xfrm>
            <a:off x="836516" y="1496873"/>
            <a:ext cx="2286016" cy="1116779"/>
            <a:chOff x="642910" y="1778920"/>
            <a:chExt cx="2286016" cy="1116779"/>
          </a:xfrm>
        </p:grpSpPr>
        <p:sp>
          <p:nvSpPr>
            <p:cNvPr id="36" name="Rectangle 88"/>
            <p:cNvSpPr/>
            <p:nvPr/>
          </p:nvSpPr>
          <p:spPr>
            <a:xfrm>
              <a:off x="642910" y="2076244"/>
              <a:ext cx="2286016" cy="819455"/>
            </a:xfrm>
            <a:prstGeom prst="rect">
              <a:avLst/>
            </a:prstGeom>
          </p:spPr>
          <p:txBody>
            <a:bodyPr wrap="square">
              <a:spAutoFit/>
            </a:bodyPr>
            <a:lstStyle/>
            <a:p>
              <a:pPr>
                <a:lnSpc>
                  <a:spcPct val="15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r>
                <a:rPr lang="zh-CN" altLang="en-US" sz="1050" dirty="0" smtClean="0">
                  <a:solidFill>
                    <a:schemeClr val="tx1">
                      <a:lumMod val="75000"/>
                      <a:lumOff val="25000"/>
                    </a:schemeClr>
                  </a:solidFill>
                  <a:latin typeface="微软雅黑" panose="020B0503020204020204" pitchFamily="34" charset="-122"/>
                  <a:ea typeface="微软雅黑" panose="020B0503020204020204" pitchFamily="34" charset="-122"/>
                  <a:cs typeface="Open Sans Light" pitchFamily="34" charset="0"/>
                </a:rPr>
                <a:t>。</a:t>
              </a:r>
              <a:endParaRPr lang="ms-MY" sz="1050" dirty="0" smtClean="0">
                <a:solidFill>
                  <a:schemeClr val="tx1">
                    <a:lumMod val="75000"/>
                    <a:lumOff val="2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37" name="Rectangle 89"/>
            <p:cNvSpPr/>
            <p:nvPr/>
          </p:nvSpPr>
          <p:spPr>
            <a:xfrm>
              <a:off x="642910" y="1778920"/>
              <a:ext cx="1928826" cy="369332"/>
            </a:xfrm>
            <a:prstGeom prst="rect">
              <a:avLst/>
            </a:prstGeom>
          </p:spPr>
          <p:txBody>
            <a:bodyPr wrap="square">
              <a:spAutoFit/>
            </a:bodyPr>
            <a:lstStyle/>
            <a:p>
              <a:r>
                <a:rPr lang="zh-CN" altLang="en-US" b="1" dirty="0" smtClean="0">
                  <a:solidFill>
                    <a:schemeClr val="accent2"/>
                  </a:solidFill>
                  <a:latin typeface="微软雅黑" panose="020B0503020204020204" pitchFamily="34" charset="-122"/>
                  <a:ea typeface="微软雅黑" panose="020B0503020204020204" pitchFamily="34" charset="-122"/>
                  <a:cs typeface="Open Sans" pitchFamily="34" charset="0"/>
                </a:rPr>
                <a:t>优势</a:t>
              </a:r>
              <a:endParaRPr lang="en-US" b="1" dirty="0">
                <a:solidFill>
                  <a:schemeClr val="accent2"/>
                </a:solidFill>
                <a:latin typeface="微软雅黑" panose="020B0503020204020204" pitchFamily="34" charset="-122"/>
                <a:ea typeface="微软雅黑" panose="020B0503020204020204" pitchFamily="34" charset="-122"/>
                <a:cs typeface="Open Sans" pitchFamily="34" charset="0"/>
              </a:endParaRPr>
            </a:p>
          </p:txBody>
        </p:sp>
      </p:grpSp>
      <p:grpSp>
        <p:nvGrpSpPr>
          <p:cNvPr id="38" name="Group 22"/>
          <p:cNvGrpSpPr/>
          <p:nvPr/>
        </p:nvGrpSpPr>
        <p:grpSpPr>
          <a:xfrm>
            <a:off x="836516" y="2932645"/>
            <a:ext cx="2286016" cy="1165808"/>
            <a:chOff x="642910" y="3214692"/>
            <a:chExt cx="2286016" cy="1165808"/>
          </a:xfrm>
        </p:grpSpPr>
        <p:sp>
          <p:nvSpPr>
            <p:cNvPr id="39" name="Rectangle 90"/>
            <p:cNvSpPr/>
            <p:nvPr/>
          </p:nvSpPr>
          <p:spPr>
            <a:xfrm>
              <a:off x="642910" y="3561045"/>
              <a:ext cx="2286016" cy="819455"/>
            </a:xfrm>
            <a:prstGeom prst="rect">
              <a:avLst/>
            </a:prstGeom>
          </p:spPr>
          <p:txBody>
            <a:bodyPr wrap="square">
              <a:spAutoFit/>
            </a:bodyPr>
            <a:lstStyle/>
            <a:p>
              <a:pPr>
                <a:lnSpc>
                  <a:spcPct val="15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r>
                <a:rPr lang="zh-CN" altLang="en-US" sz="1050" dirty="0" smtClean="0">
                  <a:solidFill>
                    <a:schemeClr val="tx1">
                      <a:lumMod val="75000"/>
                      <a:lumOff val="25000"/>
                    </a:schemeClr>
                  </a:solidFill>
                  <a:latin typeface="微软雅黑" panose="020B0503020204020204" pitchFamily="34" charset="-122"/>
                  <a:ea typeface="微软雅黑" panose="020B0503020204020204" pitchFamily="34" charset="-122"/>
                  <a:cs typeface="Open Sans Light" pitchFamily="34" charset="0"/>
                </a:rPr>
                <a:t>。</a:t>
              </a:r>
              <a:endParaRPr lang="ms-MY" altLang="zh-CN" sz="1050" dirty="0">
                <a:solidFill>
                  <a:schemeClr val="tx1">
                    <a:lumMod val="75000"/>
                    <a:lumOff val="2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40" name="Rectangle 91"/>
            <p:cNvSpPr/>
            <p:nvPr/>
          </p:nvSpPr>
          <p:spPr>
            <a:xfrm>
              <a:off x="642910" y="3214692"/>
              <a:ext cx="1928826" cy="369332"/>
            </a:xfrm>
            <a:prstGeom prst="rect">
              <a:avLst/>
            </a:prstGeom>
          </p:spPr>
          <p:txBody>
            <a:bodyPr wrap="square">
              <a:spAutoFit/>
            </a:bodyPr>
            <a:lstStyle/>
            <a:p>
              <a:r>
                <a:rPr lang="zh-CN" altLang="en-US" b="1" dirty="0" smtClean="0">
                  <a:solidFill>
                    <a:schemeClr val="accent4"/>
                  </a:solidFill>
                  <a:latin typeface="微软雅黑" panose="020B0503020204020204" pitchFamily="34" charset="-122"/>
                  <a:ea typeface="微软雅黑" panose="020B0503020204020204" pitchFamily="34" charset="-122"/>
                  <a:cs typeface="Open Sans" pitchFamily="34" charset="0"/>
                </a:rPr>
                <a:t>机会</a:t>
              </a:r>
              <a:endParaRPr lang="en-US" b="1" dirty="0">
                <a:solidFill>
                  <a:schemeClr val="accent4"/>
                </a:solidFill>
                <a:latin typeface="微软雅黑" panose="020B0503020204020204" pitchFamily="34" charset="-122"/>
                <a:ea typeface="微软雅黑" panose="020B0503020204020204" pitchFamily="34" charset="-122"/>
                <a:cs typeface="Open Sans" pitchFamily="34" charset="0"/>
              </a:endParaRPr>
            </a:p>
          </p:txBody>
        </p:sp>
      </p:grpSp>
      <p:grpSp>
        <p:nvGrpSpPr>
          <p:cNvPr id="41" name="Group 23"/>
          <p:cNvGrpSpPr/>
          <p:nvPr/>
        </p:nvGrpSpPr>
        <p:grpSpPr>
          <a:xfrm>
            <a:off x="6090250" y="2932645"/>
            <a:ext cx="2298174" cy="1165808"/>
            <a:chOff x="6202916" y="3214692"/>
            <a:chExt cx="2298174" cy="1165808"/>
          </a:xfrm>
        </p:grpSpPr>
        <p:sp>
          <p:nvSpPr>
            <p:cNvPr id="42" name="Rectangle 92"/>
            <p:cNvSpPr/>
            <p:nvPr/>
          </p:nvSpPr>
          <p:spPr>
            <a:xfrm>
              <a:off x="6215074" y="3561045"/>
              <a:ext cx="2286016" cy="819455"/>
            </a:xfrm>
            <a:prstGeom prst="rect">
              <a:avLst/>
            </a:prstGeom>
          </p:spPr>
          <p:txBody>
            <a:bodyPr wrap="square">
              <a:spAutoFit/>
            </a:bodyPr>
            <a:lstStyle/>
            <a:p>
              <a:pPr>
                <a:lnSpc>
                  <a:spcPct val="15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r>
                <a:rPr lang="zh-CN" altLang="en-US" sz="1050" dirty="0" smtClean="0">
                  <a:solidFill>
                    <a:schemeClr val="tx1">
                      <a:lumMod val="75000"/>
                      <a:lumOff val="25000"/>
                    </a:schemeClr>
                  </a:solidFill>
                  <a:latin typeface="微软雅黑" panose="020B0503020204020204" pitchFamily="34" charset="-122"/>
                  <a:ea typeface="微软雅黑" panose="020B0503020204020204" pitchFamily="34" charset="-122"/>
                  <a:cs typeface="Open Sans Light" pitchFamily="34" charset="0"/>
                </a:rPr>
                <a:t>。。</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43" name="Rectangle 93"/>
            <p:cNvSpPr/>
            <p:nvPr/>
          </p:nvSpPr>
          <p:spPr>
            <a:xfrm>
              <a:off x="6202916" y="3214692"/>
              <a:ext cx="1928826" cy="369332"/>
            </a:xfrm>
            <a:prstGeom prst="rect">
              <a:avLst/>
            </a:prstGeom>
          </p:spPr>
          <p:txBody>
            <a:bodyPr wrap="square">
              <a:spAutoFit/>
            </a:bodyPr>
            <a:lstStyle/>
            <a:p>
              <a:r>
                <a:rPr lang="zh-CN" altLang="en-US" b="1" dirty="0" smtClean="0">
                  <a:solidFill>
                    <a:schemeClr val="accent5"/>
                  </a:solidFill>
                  <a:latin typeface="微软雅黑" panose="020B0503020204020204" pitchFamily="34" charset="-122"/>
                  <a:ea typeface="微软雅黑" panose="020B0503020204020204" pitchFamily="34" charset="-122"/>
                  <a:cs typeface="Open Sans" pitchFamily="34" charset="0"/>
                </a:rPr>
                <a:t>风险</a:t>
              </a:r>
              <a:endParaRPr lang="en-US" b="1" dirty="0">
                <a:solidFill>
                  <a:schemeClr val="accent5"/>
                </a:solidFill>
                <a:latin typeface="微软雅黑" panose="020B0503020204020204" pitchFamily="34" charset="-122"/>
                <a:ea typeface="微软雅黑" panose="020B0503020204020204" pitchFamily="34" charset="-122"/>
                <a:cs typeface="Open Sans" pitchFamily="34" charset="0"/>
              </a:endParaRPr>
            </a:p>
          </p:txBody>
        </p:sp>
      </p:grpSp>
      <p:grpSp>
        <p:nvGrpSpPr>
          <p:cNvPr id="44" name="Group 24"/>
          <p:cNvGrpSpPr/>
          <p:nvPr/>
        </p:nvGrpSpPr>
        <p:grpSpPr>
          <a:xfrm>
            <a:off x="6090250" y="1496873"/>
            <a:ext cx="2298174" cy="1112219"/>
            <a:chOff x="6202916" y="1778920"/>
            <a:chExt cx="2298174" cy="1112219"/>
          </a:xfrm>
        </p:grpSpPr>
        <p:sp>
          <p:nvSpPr>
            <p:cNvPr id="45" name="Rectangle 94"/>
            <p:cNvSpPr/>
            <p:nvPr/>
          </p:nvSpPr>
          <p:spPr>
            <a:xfrm>
              <a:off x="6215074" y="2071684"/>
              <a:ext cx="2286016" cy="819455"/>
            </a:xfrm>
            <a:prstGeom prst="rect">
              <a:avLst/>
            </a:prstGeom>
          </p:spPr>
          <p:txBody>
            <a:bodyPr wrap="square">
              <a:spAutoFit/>
            </a:bodyPr>
            <a:lstStyle/>
            <a:p>
              <a:pPr>
                <a:lnSpc>
                  <a:spcPct val="15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r>
                <a:rPr lang="zh-CN" altLang="en-US" sz="1050" dirty="0" smtClean="0">
                  <a:solidFill>
                    <a:schemeClr val="tx1">
                      <a:lumMod val="75000"/>
                      <a:lumOff val="25000"/>
                    </a:schemeClr>
                  </a:solidFill>
                  <a:latin typeface="微软雅黑" panose="020B0503020204020204" pitchFamily="34" charset="-122"/>
                  <a:ea typeface="微软雅黑" panose="020B0503020204020204" pitchFamily="34" charset="-122"/>
                  <a:cs typeface="Open Sans Light" pitchFamily="34" charset="0"/>
                </a:rPr>
                <a:t>。</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46" name="Rectangle 95"/>
            <p:cNvSpPr/>
            <p:nvPr/>
          </p:nvSpPr>
          <p:spPr>
            <a:xfrm>
              <a:off x="6202916" y="1778920"/>
              <a:ext cx="1928826" cy="369332"/>
            </a:xfrm>
            <a:prstGeom prst="rect">
              <a:avLst/>
            </a:prstGeom>
          </p:spPr>
          <p:txBody>
            <a:bodyPr wrap="square">
              <a:spAutoFit/>
            </a:bodyPr>
            <a:lstStyle/>
            <a:p>
              <a:r>
                <a:rPr lang="zh-CN" altLang="en-US" b="1" dirty="0" smtClean="0">
                  <a:solidFill>
                    <a:schemeClr val="accent3"/>
                  </a:solidFill>
                  <a:latin typeface="微软雅黑" panose="020B0503020204020204" pitchFamily="34" charset="-122"/>
                  <a:ea typeface="微软雅黑" panose="020B0503020204020204" pitchFamily="34" charset="-122"/>
                  <a:cs typeface="Open Sans" pitchFamily="34" charset="0"/>
                </a:rPr>
                <a:t>劣势</a:t>
              </a:r>
              <a:endParaRPr lang="en-US" b="1" dirty="0">
                <a:solidFill>
                  <a:schemeClr val="accent3"/>
                </a:solidFill>
                <a:latin typeface="微软雅黑" panose="020B0503020204020204" pitchFamily="34" charset="-122"/>
                <a:ea typeface="微软雅黑" panose="020B0503020204020204" pitchFamily="34" charset="-122"/>
                <a:cs typeface="Open Sans" pitchFamily="34" charset="0"/>
              </a:endParaRPr>
            </a:p>
          </p:txBody>
        </p:sp>
      </p:grpSp>
      <p:grpSp>
        <p:nvGrpSpPr>
          <p:cNvPr id="61" name="组合 60"/>
          <p:cNvGrpSpPr/>
          <p:nvPr/>
        </p:nvGrpSpPr>
        <p:grpSpPr>
          <a:xfrm>
            <a:off x="4686685" y="1491632"/>
            <a:ext cx="1197175" cy="1197175"/>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3" name="椭圆 6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4" name="TextBox 63"/>
          <p:cNvSpPr txBox="1"/>
          <p:nvPr/>
        </p:nvSpPr>
        <p:spPr>
          <a:xfrm>
            <a:off x="4682796" y="1736123"/>
            <a:ext cx="1257356" cy="738664"/>
          </a:xfrm>
          <a:prstGeom prst="rect">
            <a:avLst/>
          </a:prstGeom>
          <a:noFill/>
        </p:spPr>
        <p:txBody>
          <a:bodyPr wrap="square" lIns="0" tIns="0" rIns="0" bIns="0" rtlCol="0">
            <a:spAutoFit/>
          </a:bodyPr>
          <a:lstStyle/>
          <a:p>
            <a:pPr algn="ctr"/>
            <a:r>
              <a:rPr lang="en-US" altLang="zh-CN" sz="4800" b="1" dirty="0" smtClean="0">
                <a:solidFill>
                  <a:schemeClr val="accent3"/>
                </a:solidFill>
                <a:latin typeface="微软雅黑" panose="020B0503020204020204" pitchFamily="34" charset="-122"/>
                <a:ea typeface="微软雅黑" panose="020B0503020204020204" pitchFamily="34" charset="-122"/>
              </a:rPr>
              <a:t>W</a:t>
            </a:r>
            <a:endParaRPr lang="zh-CN" altLang="en-US" sz="4800" b="1" dirty="0">
              <a:solidFill>
                <a:schemeClr val="accent3"/>
              </a:solidFill>
              <a:latin typeface="微软雅黑" panose="020B0503020204020204" pitchFamily="34" charset="-122"/>
              <a:ea typeface="微软雅黑" panose="020B0503020204020204" pitchFamily="34" charset="-122"/>
            </a:endParaRPr>
          </a:p>
        </p:txBody>
      </p:sp>
      <p:grpSp>
        <p:nvGrpSpPr>
          <p:cNvPr id="65" name="组合 64"/>
          <p:cNvGrpSpPr/>
          <p:nvPr/>
        </p:nvGrpSpPr>
        <p:grpSpPr>
          <a:xfrm>
            <a:off x="3314076" y="2926643"/>
            <a:ext cx="1197175" cy="1197175"/>
            <a:chOff x="304800" y="673100"/>
            <a:chExt cx="4000500" cy="4000500"/>
          </a:xfrm>
          <a:effectLst>
            <a:outerShdw blurRad="444500" dist="254000" dir="8100000" algn="tr" rotWithShape="0">
              <a:prstClr val="black">
                <a:alpha val="50000"/>
              </a:prstClr>
            </a:outerShdw>
          </a:effectLst>
        </p:grpSpPr>
        <p:sp>
          <p:nvSpPr>
            <p:cNvPr id="66" name="同心圆 6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7" name="椭圆 6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8" name="TextBox 67"/>
          <p:cNvSpPr txBox="1"/>
          <p:nvPr/>
        </p:nvSpPr>
        <p:spPr>
          <a:xfrm>
            <a:off x="3276031" y="3168830"/>
            <a:ext cx="1257356" cy="738664"/>
          </a:xfrm>
          <a:prstGeom prst="rect">
            <a:avLst/>
          </a:prstGeom>
          <a:noFill/>
        </p:spPr>
        <p:txBody>
          <a:bodyPr wrap="square" lIns="0" tIns="0" rIns="0" bIns="0" rtlCol="0">
            <a:spAutoFit/>
          </a:bodyPr>
          <a:lstStyle/>
          <a:p>
            <a:pPr algn="ctr"/>
            <a:r>
              <a:rPr lang="en-US" altLang="zh-CN" sz="4800" b="1" dirty="0" smtClean="0">
                <a:solidFill>
                  <a:schemeClr val="accent4"/>
                </a:solidFill>
                <a:latin typeface="微软雅黑" panose="020B0503020204020204" pitchFamily="34" charset="-122"/>
                <a:ea typeface="微软雅黑" panose="020B0503020204020204" pitchFamily="34" charset="-122"/>
              </a:rPr>
              <a:t>O</a:t>
            </a:r>
            <a:endParaRPr lang="zh-CN" altLang="en-US" sz="4800" b="1" dirty="0">
              <a:solidFill>
                <a:schemeClr val="accent4"/>
              </a:solidFill>
              <a:latin typeface="微软雅黑" panose="020B0503020204020204" pitchFamily="34" charset="-122"/>
              <a:ea typeface="微软雅黑" panose="020B0503020204020204" pitchFamily="34" charset="-122"/>
            </a:endParaRPr>
          </a:p>
        </p:txBody>
      </p:sp>
      <p:grpSp>
        <p:nvGrpSpPr>
          <p:cNvPr id="69" name="组合 68"/>
          <p:cNvGrpSpPr/>
          <p:nvPr/>
        </p:nvGrpSpPr>
        <p:grpSpPr>
          <a:xfrm>
            <a:off x="4686685" y="2926643"/>
            <a:ext cx="1197175" cy="1197175"/>
            <a:chOff x="304800" y="673100"/>
            <a:chExt cx="4000500" cy="4000500"/>
          </a:xfrm>
          <a:effectLst>
            <a:outerShdw blurRad="444500" dist="254000" dir="8100000" algn="tr" rotWithShape="0">
              <a:prstClr val="black">
                <a:alpha val="50000"/>
              </a:prstClr>
            </a:outerShdw>
          </a:effectLst>
        </p:grpSpPr>
        <p:sp>
          <p:nvSpPr>
            <p:cNvPr id="70" name="同心圆 6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1" name="椭圆 7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2" name="TextBox 71"/>
          <p:cNvSpPr txBox="1"/>
          <p:nvPr/>
        </p:nvSpPr>
        <p:spPr>
          <a:xfrm>
            <a:off x="4665969" y="3171134"/>
            <a:ext cx="1257356" cy="738664"/>
          </a:xfrm>
          <a:prstGeom prst="rect">
            <a:avLst/>
          </a:prstGeom>
          <a:noFill/>
        </p:spPr>
        <p:txBody>
          <a:bodyPr wrap="square" lIns="0" tIns="0" rIns="0" bIns="0" rtlCol="0">
            <a:spAutoFit/>
          </a:bodyPr>
          <a:lstStyle/>
          <a:p>
            <a:pPr algn="ctr"/>
            <a:r>
              <a:rPr lang="en-US" altLang="zh-CN" sz="4800" b="1" dirty="0" smtClean="0">
                <a:solidFill>
                  <a:schemeClr val="accent5"/>
                </a:solidFill>
                <a:latin typeface="微软雅黑" panose="020B0503020204020204" pitchFamily="34" charset="-122"/>
                <a:ea typeface="微软雅黑" panose="020B0503020204020204" pitchFamily="34" charset="-122"/>
              </a:rPr>
              <a:t>T</a:t>
            </a:r>
            <a:endParaRPr lang="zh-CN" altLang="en-US" sz="4800" b="1" dirty="0">
              <a:solidFill>
                <a:schemeClr val="accent5"/>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anim calcmode="lin" valueType="num">
                                      <p:cBhvr>
                                        <p:cTn id="10" dur="500" fill="hold"/>
                                        <p:tgtEl>
                                          <p:spTgt spid="53"/>
                                        </p:tgtEl>
                                        <p:attrNameLst>
                                          <p:attrName>ppt_x</p:attrName>
                                        </p:attrNameLst>
                                      </p:cBhvr>
                                      <p:tavLst>
                                        <p:tav tm="0">
                                          <p:val>
                                            <p:fltVal val="0.5"/>
                                          </p:val>
                                        </p:tav>
                                        <p:tav tm="100000">
                                          <p:val>
                                            <p:strVal val="#ppt_x"/>
                                          </p:val>
                                        </p:tav>
                                      </p:tavLst>
                                    </p:anim>
                                    <p:anim calcmode="lin" valueType="num">
                                      <p:cBhvr>
                                        <p:cTn id="11" dur="500" fill="hold"/>
                                        <p:tgtEl>
                                          <p:spTgt spid="53"/>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250"/>
                                  </p:stCondLst>
                                  <p:childTnLst>
                                    <p:set>
                                      <p:cBhvr>
                                        <p:cTn id="13" dur="1" fill="hold">
                                          <p:stCondLst>
                                            <p:cond delay="0"/>
                                          </p:stCondLst>
                                        </p:cTn>
                                        <p:tgtEl>
                                          <p:spTgt spid="61"/>
                                        </p:tgtEl>
                                        <p:attrNameLst>
                                          <p:attrName>style.visibility</p:attrName>
                                        </p:attrNameLst>
                                      </p:cBhvr>
                                      <p:to>
                                        <p:strVal val="visible"/>
                                      </p:to>
                                    </p:set>
                                    <p:anim calcmode="lin" valueType="num">
                                      <p:cBhvr>
                                        <p:cTn id="14" dur="500" fill="hold"/>
                                        <p:tgtEl>
                                          <p:spTgt spid="61"/>
                                        </p:tgtEl>
                                        <p:attrNameLst>
                                          <p:attrName>ppt_w</p:attrName>
                                        </p:attrNameLst>
                                      </p:cBhvr>
                                      <p:tavLst>
                                        <p:tav tm="0">
                                          <p:val>
                                            <p:fltVal val="0"/>
                                          </p:val>
                                        </p:tav>
                                        <p:tav tm="100000">
                                          <p:val>
                                            <p:strVal val="#ppt_w"/>
                                          </p:val>
                                        </p:tav>
                                      </p:tavLst>
                                    </p:anim>
                                    <p:anim calcmode="lin" valueType="num">
                                      <p:cBhvr>
                                        <p:cTn id="15" dur="500" fill="hold"/>
                                        <p:tgtEl>
                                          <p:spTgt spid="61"/>
                                        </p:tgtEl>
                                        <p:attrNameLst>
                                          <p:attrName>ppt_h</p:attrName>
                                        </p:attrNameLst>
                                      </p:cBhvr>
                                      <p:tavLst>
                                        <p:tav tm="0">
                                          <p:val>
                                            <p:fltVal val="0"/>
                                          </p:val>
                                        </p:tav>
                                        <p:tav tm="100000">
                                          <p:val>
                                            <p:strVal val="#ppt_h"/>
                                          </p:val>
                                        </p:tav>
                                      </p:tavLst>
                                    </p:anim>
                                    <p:animEffect transition="in" filter="fade">
                                      <p:cBhvr>
                                        <p:cTn id="16" dur="500"/>
                                        <p:tgtEl>
                                          <p:spTgt spid="61"/>
                                        </p:tgtEl>
                                      </p:cBhvr>
                                    </p:animEffect>
                                    <p:anim calcmode="lin" valueType="num">
                                      <p:cBhvr>
                                        <p:cTn id="17" dur="500" fill="hold"/>
                                        <p:tgtEl>
                                          <p:spTgt spid="61"/>
                                        </p:tgtEl>
                                        <p:attrNameLst>
                                          <p:attrName>ppt_x</p:attrName>
                                        </p:attrNameLst>
                                      </p:cBhvr>
                                      <p:tavLst>
                                        <p:tav tm="0">
                                          <p:val>
                                            <p:fltVal val="0.5"/>
                                          </p:val>
                                        </p:tav>
                                        <p:tav tm="100000">
                                          <p:val>
                                            <p:strVal val="#ppt_x"/>
                                          </p:val>
                                        </p:tav>
                                      </p:tavLst>
                                    </p:anim>
                                    <p:anim calcmode="lin" valueType="num">
                                      <p:cBhvr>
                                        <p:cTn id="18" dur="500" fill="hold"/>
                                        <p:tgtEl>
                                          <p:spTgt spid="61"/>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500"/>
                                  </p:stCondLst>
                                  <p:childTnLst>
                                    <p:set>
                                      <p:cBhvr>
                                        <p:cTn id="20" dur="1" fill="hold">
                                          <p:stCondLst>
                                            <p:cond delay="0"/>
                                          </p:stCondLst>
                                        </p:cTn>
                                        <p:tgtEl>
                                          <p:spTgt spid="65"/>
                                        </p:tgtEl>
                                        <p:attrNameLst>
                                          <p:attrName>style.visibility</p:attrName>
                                        </p:attrNameLst>
                                      </p:cBhvr>
                                      <p:to>
                                        <p:strVal val="visible"/>
                                      </p:to>
                                    </p:set>
                                    <p:anim calcmode="lin" valueType="num">
                                      <p:cBhvr>
                                        <p:cTn id="21" dur="500" fill="hold"/>
                                        <p:tgtEl>
                                          <p:spTgt spid="65"/>
                                        </p:tgtEl>
                                        <p:attrNameLst>
                                          <p:attrName>ppt_w</p:attrName>
                                        </p:attrNameLst>
                                      </p:cBhvr>
                                      <p:tavLst>
                                        <p:tav tm="0">
                                          <p:val>
                                            <p:fltVal val="0"/>
                                          </p:val>
                                        </p:tav>
                                        <p:tav tm="100000">
                                          <p:val>
                                            <p:strVal val="#ppt_w"/>
                                          </p:val>
                                        </p:tav>
                                      </p:tavLst>
                                    </p:anim>
                                    <p:anim calcmode="lin" valueType="num">
                                      <p:cBhvr>
                                        <p:cTn id="22" dur="500" fill="hold"/>
                                        <p:tgtEl>
                                          <p:spTgt spid="65"/>
                                        </p:tgtEl>
                                        <p:attrNameLst>
                                          <p:attrName>ppt_h</p:attrName>
                                        </p:attrNameLst>
                                      </p:cBhvr>
                                      <p:tavLst>
                                        <p:tav tm="0">
                                          <p:val>
                                            <p:fltVal val="0"/>
                                          </p:val>
                                        </p:tav>
                                        <p:tav tm="100000">
                                          <p:val>
                                            <p:strVal val="#ppt_h"/>
                                          </p:val>
                                        </p:tav>
                                      </p:tavLst>
                                    </p:anim>
                                    <p:animEffect transition="in" filter="fade">
                                      <p:cBhvr>
                                        <p:cTn id="23" dur="500"/>
                                        <p:tgtEl>
                                          <p:spTgt spid="65"/>
                                        </p:tgtEl>
                                      </p:cBhvr>
                                    </p:animEffect>
                                    <p:anim calcmode="lin" valueType="num">
                                      <p:cBhvr>
                                        <p:cTn id="24" dur="500" fill="hold"/>
                                        <p:tgtEl>
                                          <p:spTgt spid="65"/>
                                        </p:tgtEl>
                                        <p:attrNameLst>
                                          <p:attrName>ppt_x</p:attrName>
                                        </p:attrNameLst>
                                      </p:cBhvr>
                                      <p:tavLst>
                                        <p:tav tm="0">
                                          <p:val>
                                            <p:fltVal val="0.5"/>
                                          </p:val>
                                        </p:tav>
                                        <p:tav tm="100000">
                                          <p:val>
                                            <p:strVal val="#ppt_x"/>
                                          </p:val>
                                        </p:tav>
                                      </p:tavLst>
                                    </p:anim>
                                    <p:anim calcmode="lin" valueType="num">
                                      <p:cBhvr>
                                        <p:cTn id="25" dur="500" fill="hold"/>
                                        <p:tgtEl>
                                          <p:spTgt spid="65"/>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750"/>
                                  </p:stCondLst>
                                  <p:childTnLst>
                                    <p:set>
                                      <p:cBhvr>
                                        <p:cTn id="27" dur="1" fill="hold">
                                          <p:stCondLst>
                                            <p:cond delay="0"/>
                                          </p:stCondLst>
                                        </p:cTn>
                                        <p:tgtEl>
                                          <p:spTgt spid="69"/>
                                        </p:tgtEl>
                                        <p:attrNameLst>
                                          <p:attrName>style.visibility</p:attrName>
                                        </p:attrNameLst>
                                      </p:cBhvr>
                                      <p:to>
                                        <p:strVal val="visible"/>
                                      </p:to>
                                    </p:set>
                                    <p:anim calcmode="lin" valueType="num">
                                      <p:cBhvr>
                                        <p:cTn id="28" dur="500" fill="hold"/>
                                        <p:tgtEl>
                                          <p:spTgt spid="69"/>
                                        </p:tgtEl>
                                        <p:attrNameLst>
                                          <p:attrName>ppt_w</p:attrName>
                                        </p:attrNameLst>
                                      </p:cBhvr>
                                      <p:tavLst>
                                        <p:tav tm="0">
                                          <p:val>
                                            <p:fltVal val="0"/>
                                          </p:val>
                                        </p:tav>
                                        <p:tav tm="100000">
                                          <p:val>
                                            <p:strVal val="#ppt_w"/>
                                          </p:val>
                                        </p:tav>
                                      </p:tavLst>
                                    </p:anim>
                                    <p:anim calcmode="lin" valueType="num">
                                      <p:cBhvr>
                                        <p:cTn id="29" dur="500" fill="hold"/>
                                        <p:tgtEl>
                                          <p:spTgt spid="69"/>
                                        </p:tgtEl>
                                        <p:attrNameLst>
                                          <p:attrName>ppt_h</p:attrName>
                                        </p:attrNameLst>
                                      </p:cBhvr>
                                      <p:tavLst>
                                        <p:tav tm="0">
                                          <p:val>
                                            <p:fltVal val="0"/>
                                          </p:val>
                                        </p:tav>
                                        <p:tav tm="100000">
                                          <p:val>
                                            <p:strVal val="#ppt_h"/>
                                          </p:val>
                                        </p:tav>
                                      </p:tavLst>
                                    </p:anim>
                                    <p:animEffect transition="in" filter="fade">
                                      <p:cBhvr>
                                        <p:cTn id="30" dur="500"/>
                                        <p:tgtEl>
                                          <p:spTgt spid="69"/>
                                        </p:tgtEl>
                                      </p:cBhvr>
                                    </p:animEffect>
                                    <p:anim calcmode="lin" valueType="num">
                                      <p:cBhvr>
                                        <p:cTn id="31" dur="500" fill="hold"/>
                                        <p:tgtEl>
                                          <p:spTgt spid="69"/>
                                        </p:tgtEl>
                                        <p:attrNameLst>
                                          <p:attrName>ppt_x</p:attrName>
                                        </p:attrNameLst>
                                      </p:cBhvr>
                                      <p:tavLst>
                                        <p:tav tm="0">
                                          <p:val>
                                            <p:fltVal val="0.5"/>
                                          </p:val>
                                        </p:tav>
                                        <p:tav tm="100000">
                                          <p:val>
                                            <p:strVal val="#ppt_x"/>
                                          </p:val>
                                        </p:tav>
                                      </p:tavLst>
                                    </p:anim>
                                    <p:anim calcmode="lin" valueType="num">
                                      <p:cBhvr>
                                        <p:cTn id="32" dur="500" fill="hold"/>
                                        <p:tgtEl>
                                          <p:spTgt spid="69"/>
                                        </p:tgtEl>
                                        <p:attrNameLst>
                                          <p:attrName>ppt_y</p:attrName>
                                        </p:attrNameLst>
                                      </p:cBhvr>
                                      <p:tavLst>
                                        <p:tav tm="0">
                                          <p:val>
                                            <p:fltVal val="0.5"/>
                                          </p:val>
                                        </p:tav>
                                        <p:tav tm="100000">
                                          <p:val>
                                            <p:strVal val="#ppt_y"/>
                                          </p:val>
                                        </p:tav>
                                      </p:tavLst>
                                    </p:anim>
                                  </p:childTnLst>
                                </p:cTn>
                              </p:par>
                            </p:childTnLst>
                          </p:cTn>
                        </p:par>
                        <p:par>
                          <p:cTn id="33" fill="hold">
                            <p:stCondLst>
                              <p:cond delay="500"/>
                            </p:stCondLst>
                            <p:childTnLst>
                              <p:par>
                                <p:cTn id="34" presetID="42" presetClass="entr" presetSubtype="0"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fade">
                                      <p:cBhvr>
                                        <p:cTn id="36" dur="500"/>
                                        <p:tgtEl>
                                          <p:spTgt spid="56"/>
                                        </p:tgtEl>
                                      </p:cBhvr>
                                    </p:animEffect>
                                    <p:anim calcmode="lin" valueType="num">
                                      <p:cBhvr>
                                        <p:cTn id="37" dur="500" fill="hold"/>
                                        <p:tgtEl>
                                          <p:spTgt spid="56"/>
                                        </p:tgtEl>
                                        <p:attrNameLst>
                                          <p:attrName>ppt_x</p:attrName>
                                        </p:attrNameLst>
                                      </p:cBhvr>
                                      <p:tavLst>
                                        <p:tav tm="0">
                                          <p:val>
                                            <p:strVal val="#ppt_x"/>
                                          </p:val>
                                        </p:tav>
                                        <p:tav tm="100000">
                                          <p:val>
                                            <p:strVal val="#ppt_x"/>
                                          </p:val>
                                        </p:tav>
                                      </p:tavLst>
                                    </p:anim>
                                    <p:anim calcmode="lin" valueType="num">
                                      <p:cBhvr>
                                        <p:cTn id="38" dur="500" fill="hold"/>
                                        <p:tgtEl>
                                          <p:spTgt spid="5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250"/>
                                  </p:stCondLst>
                                  <p:childTnLst>
                                    <p:set>
                                      <p:cBhvr>
                                        <p:cTn id="40" dur="1" fill="hold">
                                          <p:stCondLst>
                                            <p:cond delay="0"/>
                                          </p:stCondLst>
                                        </p:cTn>
                                        <p:tgtEl>
                                          <p:spTgt spid="64"/>
                                        </p:tgtEl>
                                        <p:attrNameLst>
                                          <p:attrName>style.visibility</p:attrName>
                                        </p:attrNameLst>
                                      </p:cBhvr>
                                      <p:to>
                                        <p:strVal val="visible"/>
                                      </p:to>
                                    </p:set>
                                    <p:animEffect transition="in" filter="fade">
                                      <p:cBhvr>
                                        <p:cTn id="41" dur="500"/>
                                        <p:tgtEl>
                                          <p:spTgt spid="64"/>
                                        </p:tgtEl>
                                      </p:cBhvr>
                                    </p:animEffect>
                                    <p:anim calcmode="lin" valueType="num">
                                      <p:cBhvr>
                                        <p:cTn id="42" dur="500" fill="hold"/>
                                        <p:tgtEl>
                                          <p:spTgt spid="64"/>
                                        </p:tgtEl>
                                        <p:attrNameLst>
                                          <p:attrName>ppt_x</p:attrName>
                                        </p:attrNameLst>
                                      </p:cBhvr>
                                      <p:tavLst>
                                        <p:tav tm="0">
                                          <p:val>
                                            <p:strVal val="#ppt_x"/>
                                          </p:val>
                                        </p:tav>
                                        <p:tav tm="100000">
                                          <p:val>
                                            <p:strVal val="#ppt_x"/>
                                          </p:val>
                                        </p:tav>
                                      </p:tavLst>
                                    </p:anim>
                                    <p:anim calcmode="lin" valueType="num">
                                      <p:cBhvr>
                                        <p:cTn id="43" dur="500" fill="hold"/>
                                        <p:tgtEl>
                                          <p:spTgt spid="64"/>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500"/>
                                  </p:stCondLst>
                                  <p:childTnLst>
                                    <p:set>
                                      <p:cBhvr>
                                        <p:cTn id="45" dur="1" fill="hold">
                                          <p:stCondLst>
                                            <p:cond delay="0"/>
                                          </p:stCondLst>
                                        </p:cTn>
                                        <p:tgtEl>
                                          <p:spTgt spid="68"/>
                                        </p:tgtEl>
                                        <p:attrNameLst>
                                          <p:attrName>style.visibility</p:attrName>
                                        </p:attrNameLst>
                                      </p:cBhvr>
                                      <p:to>
                                        <p:strVal val="visible"/>
                                      </p:to>
                                    </p:set>
                                    <p:animEffect transition="in" filter="fade">
                                      <p:cBhvr>
                                        <p:cTn id="46" dur="500"/>
                                        <p:tgtEl>
                                          <p:spTgt spid="68"/>
                                        </p:tgtEl>
                                      </p:cBhvr>
                                    </p:animEffect>
                                    <p:anim calcmode="lin" valueType="num">
                                      <p:cBhvr>
                                        <p:cTn id="47" dur="500" fill="hold"/>
                                        <p:tgtEl>
                                          <p:spTgt spid="68"/>
                                        </p:tgtEl>
                                        <p:attrNameLst>
                                          <p:attrName>ppt_x</p:attrName>
                                        </p:attrNameLst>
                                      </p:cBhvr>
                                      <p:tavLst>
                                        <p:tav tm="0">
                                          <p:val>
                                            <p:strVal val="#ppt_x"/>
                                          </p:val>
                                        </p:tav>
                                        <p:tav tm="100000">
                                          <p:val>
                                            <p:strVal val="#ppt_x"/>
                                          </p:val>
                                        </p:tav>
                                      </p:tavLst>
                                    </p:anim>
                                    <p:anim calcmode="lin" valueType="num">
                                      <p:cBhvr>
                                        <p:cTn id="48" dur="500" fill="hold"/>
                                        <p:tgtEl>
                                          <p:spTgt spid="68"/>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750"/>
                                  </p:stCondLst>
                                  <p:childTnLst>
                                    <p:set>
                                      <p:cBhvr>
                                        <p:cTn id="50" dur="1" fill="hold">
                                          <p:stCondLst>
                                            <p:cond delay="0"/>
                                          </p:stCondLst>
                                        </p:cTn>
                                        <p:tgtEl>
                                          <p:spTgt spid="72"/>
                                        </p:tgtEl>
                                        <p:attrNameLst>
                                          <p:attrName>style.visibility</p:attrName>
                                        </p:attrNameLst>
                                      </p:cBhvr>
                                      <p:to>
                                        <p:strVal val="visible"/>
                                      </p:to>
                                    </p:set>
                                    <p:animEffect transition="in" filter="fade">
                                      <p:cBhvr>
                                        <p:cTn id="51" dur="500"/>
                                        <p:tgtEl>
                                          <p:spTgt spid="72"/>
                                        </p:tgtEl>
                                      </p:cBhvr>
                                    </p:animEffect>
                                    <p:anim calcmode="lin" valueType="num">
                                      <p:cBhvr>
                                        <p:cTn id="52" dur="500" fill="hold"/>
                                        <p:tgtEl>
                                          <p:spTgt spid="72"/>
                                        </p:tgtEl>
                                        <p:attrNameLst>
                                          <p:attrName>ppt_x</p:attrName>
                                        </p:attrNameLst>
                                      </p:cBhvr>
                                      <p:tavLst>
                                        <p:tav tm="0">
                                          <p:val>
                                            <p:strVal val="#ppt_x"/>
                                          </p:val>
                                        </p:tav>
                                        <p:tav tm="100000">
                                          <p:val>
                                            <p:strVal val="#ppt_x"/>
                                          </p:val>
                                        </p:tav>
                                      </p:tavLst>
                                    </p:anim>
                                    <p:anim calcmode="lin" valueType="num">
                                      <p:cBhvr>
                                        <p:cTn id="53" dur="500" fill="hold"/>
                                        <p:tgtEl>
                                          <p:spTgt spid="72"/>
                                        </p:tgtEl>
                                        <p:attrNameLst>
                                          <p:attrName>ppt_y</p:attrName>
                                        </p:attrNameLst>
                                      </p:cBhvr>
                                      <p:tavLst>
                                        <p:tav tm="0">
                                          <p:val>
                                            <p:strVal val="#ppt_y+.1"/>
                                          </p:val>
                                        </p:tav>
                                        <p:tav tm="100000">
                                          <p:val>
                                            <p:strVal val="#ppt_y"/>
                                          </p:val>
                                        </p:tav>
                                      </p:tavLst>
                                    </p:anim>
                                  </p:childTnLst>
                                </p:cTn>
                              </p:par>
                            </p:childTnLst>
                          </p:cTn>
                        </p:par>
                        <p:par>
                          <p:cTn id="54" fill="hold">
                            <p:stCondLst>
                              <p:cond delay="1000"/>
                            </p:stCondLst>
                            <p:childTnLst>
                              <p:par>
                                <p:cTn id="55" presetID="12" presetClass="entr" presetSubtype="2" fill="hold"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slide(fromRight)">
                                      <p:cBhvr>
                                        <p:cTn id="57" dur="500"/>
                                        <p:tgtEl>
                                          <p:spTgt spid="35"/>
                                        </p:tgtEl>
                                      </p:cBhvr>
                                    </p:animEffect>
                                  </p:childTnLst>
                                </p:cTn>
                              </p:par>
                              <p:par>
                                <p:cTn id="58" presetID="12" presetClass="entr" presetSubtype="8" fill="hold" nodeType="with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slide(fromLeft)">
                                      <p:cBhvr>
                                        <p:cTn id="60" dur="500"/>
                                        <p:tgtEl>
                                          <p:spTgt spid="44"/>
                                        </p:tgtEl>
                                      </p:cBhvr>
                                    </p:animEffect>
                                  </p:childTnLst>
                                </p:cTn>
                              </p:par>
                              <p:par>
                                <p:cTn id="61" presetID="12" presetClass="entr" presetSubtype="2" fill="hold" nodeType="with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slide(fromRight)">
                                      <p:cBhvr>
                                        <p:cTn id="63" dur="500"/>
                                        <p:tgtEl>
                                          <p:spTgt spid="38"/>
                                        </p:tgtEl>
                                      </p:cBhvr>
                                    </p:animEffect>
                                  </p:childTnLst>
                                </p:cTn>
                              </p:par>
                              <p:par>
                                <p:cTn id="64" presetID="12" presetClass="entr" presetSubtype="8" fill="hold"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slide(fromLeft)">
                                      <p:cBhvr>
                                        <p:cTn id="6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64" grpId="0"/>
      <p:bldP spid="68" grpId="0"/>
      <p:bldP spid="7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4203420"/>
            <a:ext cx="9144000" cy="0"/>
          </a:xfrm>
          <a:prstGeom prst="line">
            <a:avLst/>
          </a:prstGeom>
          <a:ln w="19050">
            <a:solidFill>
              <a:srgbClr val="C0C0C0"/>
            </a:solidFill>
          </a:ln>
        </p:spPr>
        <p:style>
          <a:lnRef idx="1">
            <a:schemeClr val="accent1"/>
          </a:lnRef>
          <a:fillRef idx="0">
            <a:schemeClr val="accent1"/>
          </a:fillRef>
          <a:effectRef idx="0">
            <a:schemeClr val="accent1"/>
          </a:effectRef>
          <a:fontRef idx="minor">
            <a:schemeClr val="tx1"/>
          </a:fontRef>
        </p:style>
      </p:cxnSp>
      <p:sp>
        <p:nvSpPr>
          <p:cNvPr id="3" name="椭圆 2"/>
          <p:cNvSpPr/>
          <p:nvPr/>
        </p:nvSpPr>
        <p:spPr>
          <a:xfrm>
            <a:off x="1896788" y="4064650"/>
            <a:ext cx="235292" cy="235292"/>
          </a:xfrm>
          <a:prstGeom prst="ellipse">
            <a:avLst/>
          </a:prstGeom>
          <a:solidFill>
            <a:schemeClr val="bg1"/>
          </a:solidFill>
          <a:ln w="38100">
            <a:solidFill>
              <a:schemeClr val="accent2"/>
            </a:solidFill>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4" name="组合 3"/>
          <p:cNvGrpSpPr/>
          <p:nvPr/>
        </p:nvGrpSpPr>
        <p:grpSpPr>
          <a:xfrm>
            <a:off x="1327022" y="1131592"/>
            <a:ext cx="1333322" cy="2791051"/>
            <a:chOff x="1115616" y="1077584"/>
            <a:chExt cx="1224136" cy="2562492"/>
          </a:xfrm>
        </p:grpSpPr>
        <p:sp>
          <p:nvSpPr>
            <p:cNvPr id="5" name="任意多边形 4"/>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gradFill flip="none" rotWithShape="1">
              <a:gsLst>
                <a:gs pos="45000">
                  <a:schemeClr val="bg1"/>
                </a:gs>
                <a:gs pos="100000">
                  <a:schemeClr val="bg1">
                    <a:lumMod val="85000"/>
                  </a:schemeClr>
                </a:gs>
              </a:gsLst>
              <a:lin ang="2400000" scaled="0"/>
              <a:tileRect/>
            </a:gradFill>
            <a:ln w="6350">
              <a:gradFill>
                <a:gsLst>
                  <a:gs pos="0">
                    <a:schemeClr val="bg1">
                      <a:lumMod val="85000"/>
                    </a:schemeClr>
                  </a:gs>
                  <a:gs pos="100000">
                    <a:schemeClr val="bg1"/>
                  </a:gs>
                </a:gsLst>
                <a:lin ang="1200000" scaled="0"/>
              </a:gradFill>
            </a:ln>
            <a:effectLst>
              <a:outerShdw blurRad="2667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6" name="圆角矩形 5"/>
            <p:cNvSpPr/>
            <p:nvPr/>
          </p:nvSpPr>
          <p:spPr>
            <a:xfrm>
              <a:off x="1259632" y="1216298"/>
              <a:ext cx="936104" cy="2088232"/>
            </a:xfrm>
            <a:prstGeom prst="roundRect">
              <a:avLst>
                <a:gd name="adj" fmla="val 14632"/>
              </a:avLst>
            </a:prstGeom>
            <a:solidFill>
              <a:schemeClr val="accent2"/>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矩形 6"/>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accent2"/>
                  </a:solidFill>
                  <a:latin typeface="微软雅黑" panose="020B0503020204020204" pitchFamily="34" charset="-122"/>
                  <a:ea typeface="微软雅黑" panose="020B0503020204020204" pitchFamily="34" charset="-122"/>
                </a:rPr>
                <a:t>第一阶段</a:t>
              </a:r>
              <a:endParaRPr lang="zh-CN" altLang="en-US" sz="1400" b="1" dirty="0">
                <a:solidFill>
                  <a:schemeClr val="accent2"/>
                </a:solidFill>
                <a:latin typeface="微软雅黑" panose="020B0503020204020204" pitchFamily="34" charset="-122"/>
                <a:ea typeface="微软雅黑" panose="020B0503020204020204" pitchFamily="34" charset="-122"/>
              </a:endParaRPr>
            </a:p>
          </p:txBody>
        </p:sp>
        <p:sp>
          <p:nvSpPr>
            <p:cNvPr id="8" name="文本框 16"/>
            <p:cNvSpPr txBox="1"/>
            <p:nvPr/>
          </p:nvSpPr>
          <p:spPr>
            <a:xfrm>
              <a:off x="1368152" y="1253361"/>
              <a:ext cx="683569" cy="593403"/>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9" name="文本框 17"/>
            <p:cNvSpPr txBox="1"/>
            <p:nvPr/>
          </p:nvSpPr>
          <p:spPr>
            <a:xfrm>
              <a:off x="1257000" y="2214035"/>
              <a:ext cx="938732" cy="1102034"/>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单击此处添加文本，单击此处添加文本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
        <p:nvSpPr>
          <p:cNvPr id="10" name="椭圆 9"/>
          <p:cNvSpPr/>
          <p:nvPr/>
        </p:nvSpPr>
        <p:spPr>
          <a:xfrm>
            <a:off x="3655339" y="4064650"/>
            <a:ext cx="235292" cy="235292"/>
          </a:xfrm>
          <a:prstGeom prst="ellipse">
            <a:avLst/>
          </a:prstGeom>
          <a:solidFill>
            <a:schemeClr val="bg1"/>
          </a:solidFill>
          <a:ln w="38100">
            <a:solidFill>
              <a:schemeClr val="accent3"/>
            </a:solidFill>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11" name="组合 10"/>
          <p:cNvGrpSpPr/>
          <p:nvPr/>
        </p:nvGrpSpPr>
        <p:grpSpPr>
          <a:xfrm>
            <a:off x="3085575" y="1131592"/>
            <a:ext cx="1333322" cy="2791051"/>
            <a:chOff x="1115616" y="1077584"/>
            <a:chExt cx="1224136" cy="2562492"/>
          </a:xfrm>
        </p:grpSpPr>
        <p:sp>
          <p:nvSpPr>
            <p:cNvPr id="12" name="任意多边形 11"/>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gradFill flip="none" rotWithShape="1">
              <a:gsLst>
                <a:gs pos="45000">
                  <a:schemeClr val="bg1"/>
                </a:gs>
                <a:gs pos="100000">
                  <a:schemeClr val="bg1">
                    <a:lumMod val="85000"/>
                  </a:schemeClr>
                </a:gs>
              </a:gsLst>
              <a:lin ang="2400000" scaled="0"/>
              <a:tileRect/>
            </a:gradFill>
            <a:ln w="6350">
              <a:gradFill>
                <a:gsLst>
                  <a:gs pos="0">
                    <a:schemeClr val="bg1">
                      <a:lumMod val="85000"/>
                    </a:schemeClr>
                  </a:gs>
                  <a:gs pos="100000">
                    <a:schemeClr val="bg1"/>
                  </a:gs>
                </a:gsLst>
                <a:lin ang="1200000" scaled="0"/>
              </a:gradFill>
            </a:ln>
            <a:effectLst>
              <a:outerShdw blurRad="2667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3" name="圆角矩形 12"/>
            <p:cNvSpPr/>
            <p:nvPr/>
          </p:nvSpPr>
          <p:spPr>
            <a:xfrm>
              <a:off x="1259632" y="1216298"/>
              <a:ext cx="936104" cy="2088232"/>
            </a:xfrm>
            <a:prstGeom prst="roundRect">
              <a:avLst>
                <a:gd name="adj" fmla="val 14632"/>
              </a:avLst>
            </a:prstGeom>
            <a:solidFill>
              <a:schemeClr val="accent3"/>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4" name="矩形 13"/>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accent3"/>
                  </a:solidFill>
                  <a:latin typeface="微软雅黑" panose="020B0503020204020204" pitchFamily="34" charset="-122"/>
                  <a:ea typeface="微软雅黑" panose="020B0503020204020204" pitchFamily="34" charset="-122"/>
                </a:rPr>
                <a:t>第二阶段</a:t>
              </a:r>
              <a:endParaRPr lang="zh-CN" altLang="en-US" sz="1400" b="1" dirty="0">
                <a:solidFill>
                  <a:schemeClr val="accent3"/>
                </a:solidFill>
                <a:latin typeface="微软雅黑" panose="020B0503020204020204" pitchFamily="34" charset="-122"/>
                <a:ea typeface="微软雅黑" panose="020B0503020204020204" pitchFamily="34" charset="-122"/>
              </a:endParaRPr>
            </a:p>
          </p:txBody>
        </p:sp>
        <p:sp>
          <p:nvSpPr>
            <p:cNvPr id="15" name="文本框 24"/>
            <p:cNvSpPr txBox="1"/>
            <p:nvPr/>
          </p:nvSpPr>
          <p:spPr>
            <a:xfrm>
              <a:off x="1368152" y="1253361"/>
              <a:ext cx="683569" cy="593403"/>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6" name="文本框 25"/>
            <p:cNvSpPr txBox="1"/>
            <p:nvPr/>
          </p:nvSpPr>
          <p:spPr>
            <a:xfrm>
              <a:off x="1257000" y="2214035"/>
              <a:ext cx="938732" cy="1102034"/>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单击此处添加文本，单击此处添加文本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
        <p:nvSpPr>
          <p:cNvPr id="17" name="椭圆 16"/>
          <p:cNvSpPr/>
          <p:nvPr/>
        </p:nvSpPr>
        <p:spPr>
          <a:xfrm>
            <a:off x="5413893" y="4064650"/>
            <a:ext cx="235292" cy="235292"/>
          </a:xfrm>
          <a:prstGeom prst="ellipse">
            <a:avLst/>
          </a:prstGeom>
          <a:solidFill>
            <a:schemeClr val="bg1"/>
          </a:solidFill>
          <a:ln w="38100">
            <a:solidFill>
              <a:schemeClr val="accent4"/>
            </a:solidFill>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18" name="组合 17"/>
          <p:cNvGrpSpPr/>
          <p:nvPr/>
        </p:nvGrpSpPr>
        <p:grpSpPr>
          <a:xfrm>
            <a:off x="4844129" y="1131592"/>
            <a:ext cx="1333322" cy="2791051"/>
            <a:chOff x="1115616" y="1077584"/>
            <a:chExt cx="1224136" cy="2562492"/>
          </a:xfrm>
        </p:grpSpPr>
        <p:sp>
          <p:nvSpPr>
            <p:cNvPr id="19" name="任意多边形 18"/>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gradFill flip="none" rotWithShape="1">
              <a:gsLst>
                <a:gs pos="45000">
                  <a:schemeClr val="bg1"/>
                </a:gs>
                <a:gs pos="100000">
                  <a:schemeClr val="bg1">
                    <a:lumMod val="85000"/>
                  </a:schemeClr>
                </a:gs>
              </a:gsLst>
              <a:lin ang="2400000" scaled="0"/>
              <a:tileRect/>
            </a:gradFill>
            <a:ln w="6350">
              <a:gradFill>
                <a:gsLst>
                  <a:gs pos="0">
                    <a:schemeClr val="bg1">
                      <a:lumMod val="85000"/>
                    </a:schemeClr>
                  </a:gs>
                  <a:gs pos="100000">
                    <a:schemeClr val="bg1"/>
                  </a:gs>
                </a:gsLst>
                <a:lin ang="1200000" scaled="0"/>
              </a:gradFill>
            </a:ln>
            <a:effectLst>
              <a:outerShdw blurRad="2667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0" name="圆角矩形 19"/>
            <p:cNvSpPr/>
            <p:nvPr/>
          </p:nvSpPr>
          <p:spPr>
            <a:xfrm>
              <a:off x="1259632" y="1216298"/>
              <a:ext cx="936104" cy="2088232"/>
            </a:xfrm>
            <a:prstGeom prst="roundRect">
              <a:avLst>
                <a:gd name="adj" fmla="val 14632"/>
              </a:avLst>
            </a:prstGeom>
            <a:solidFill>
              <a:schemeClr val="accent4"/>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1" name="矩形 20"/>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accent4"/>
                  </a:solidFill>
                  <a:latin typeface="微软雅黑" panose="020B0503020204020204" pitchFamily="34" charset="-122"/>
                  <a:ea typeface="微软雅黑" panose="020B0503020204020204" pitchFamily="34" charset="-122"/>
                </a:rPr>
                <a:t>第三阶段</a:t>
              </a:r>
              <a:endParaRPr lang="zh-CN" altLang="en-US" sz="1400" b="1" dirty="0">
                <a:solidFill>
                  <a:schemeClr val="accent4"/>
                </a:solidFill>
                <a:latin typeface="微软雅黑" panose="020B0503020204020204" pitchFamily="34" charset="-122"/>
                <a:ea typeface="微软雅黑" panose="020B0503020204020204" pitchFamily="34" charset="-122"/>
              </a:endParaRPr>
            </a:p>
          </p:txBody>
        </p:sp>
        <p:sp>
          <p:nvSpPr>
            <p:cNvPr id="22" name="文本框 31"/>
            <p:cNvSpPr txBox="1"/>
            <p:nvPr/>
          </p:nvSpPr>
          <p:spPr>
            <a:xfrm>
              <a:off x="1368152" y="1253361"/>
              <a:ext cx="683569" cy="593403"/>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3" name="文本框 32"/>
            <p:cNvSpPr txBox="1"/>
            <p:nvPr/>
          </p:nvSpPr>
          <p:spPr>
            <a:xfrm>
              <a:off x="1257000" y="2214035"/>
              <a:ext cx="938732" cy="1102034"/>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单击此处添加文本，单击此处添加文本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
        <p:nvSpPr>
          <p:cNvPr id="24" name="椭圆 23"/>
          <p:cNvSpPr/>
          <p:nvPr/>
        </p:nvSpPr>
        <p:spPr>
          <a:xfrm>
            <a:off x="7172448" y="4064650"/>
            <a:ext cx="235292" cy="235292"/>
          </a:xfrm>
          <a:prstGeom prst="ellipse">
            <a:avLst/>
          </a:prstGeom>
          <a:solidFill>
            <a:schemeClr val="bg1"/>
          </a:solidFill>
          <a:ln w="38100">
            <a:solidFill>
              <a:schemeClr val="accent5"/>
            </a:solidFill>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25" name="组合 24"/>
          <p:cNvGrpSpPr/>
          <p:nvPr/>
        </p:nvGrpSpPr>
        <p:grpSpPr>
          <a:xfrm>
            <a:off x="6602682" y="1131592"/>
            <a:ext cx="1333322" cy="2791051"/>
            <a:chOff x="1115616" y="1077584"/>
            <a:chExt cx="1224136" cy="2562492"/>
          </a:xfrm>
        </p:grpSpPr>
        <p:sp>
          <p:nvSpPr>
            <p:cNvPr id="26" name="任意多边形 25"/>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gradFill flip="none" rotWithShape="1">
              <a:gsLst>
                <a:gs pos="45000">
                  <a:schemeClr val="bg1"/>
                </a:gs>
                <a:gs pos="100000">
                  <a:schemeClr val="bg1">
                    <a:lumMod val="85000"/>
                  </a:schemeClr>
                </a:gs>
              </a:gsLst>
              <a:lin ang="2400000" scaled="0"/>
              <a:tileRect/>
            </a:gradFill>
            <a:ln w="6350">
              <a:gradFill>
                <a:gsLst>
                  <a:gs pos="0">
                    <a:schemeClr val="bg1">
                      <a:lumMod val="85000"/>
                    </a:schemeClr>
                  </a:gs>
                  <a:gs pos="100000">
                    <a:schemeClr val="bg1"/>
                  </a:gs>
                </a:gsLst>
                <a:lin ang="1200000" scaled="0"/>
              </a:gradFill>
            </a:ln>
            <a:effectLst>
              <a:outerShdw blurRad="2667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7" name="圆角矩形 26"/>
            <p:cNvSpPr/>
            <p:nvPr/>
          </p:nvSpPr>
          <p:spPr>
            <a:xfrm>
              <a:off x="1259632" y="1216298"/>
              <a:ext cx="936104" cy="2088232"/>
            </a:xfrm>
            <a:prstGeom prst="roundRect">
              <a:avLst>
                <a:gd name="adj" fmla="val 14632"/>
              </a:avLst>
            </a:prstGeom>
            <a:solidFill>
              <a:schemeClr val="accent5"/>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8" name="矩形 27"/>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accent5"/>
                  </a:solidFill>
                  <a:latin typeface="微软雅黑" panose="020B0503020204020204" pitchFamily="34" charset="-122"/>
                  <a:ea typeface="微软雅黑" panose="020B0503020204020204" pitchFamily="34" charset="-122"/>
                </a:rPr>
                <a:t>第四阶段</a:t>
              </a:r>
              <a:endParaRPr lang="zh-CN" altLang="en-US" sz="1400" b="1" dirty="0">
                <a:solidFill>
                  <a:schemeClr val="accent5"/>
                </a:solidFill>
                <a:latin typeface="微软雅黑" panose="020B0503020204020204" pitchFamily="34" charset="-122"/>
                <a:ea typeface="微软雅黑" panose="020B0503020204020204" pitchFamily="34" charset="-122"/>
              </a:endParaRPr>
            </a:p>
          </p:txBody>
        </p:sp>
        <p:sp>
          <p:nvSpPr>
            <p:cNvPr id="29" name="文本框 38"/>
            <p:cNvSpPr txBox="1"/>
            <p:nvPr/>
          </p:nvSpPr>
          <p:spPr>
            <a:xfrm>
              <a:off x="1368152" y="1253361"/>
              <a:ext cx="683569" cy="593403"/>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0" name="文本框 39"/>
            <p:cNvSpPr txBox="1"/>
            <p:nvPr/>
          </p:nvSpPr>
          <p:spPr>
            <a:xfrm>
              <a:off x="1257000" y="2214035"/>
              <a:ext cx="938732" cy="1102034"/>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单击此处添加文本，单击此处添加文本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anim calcmode="lin" valueType="num">
                                      <p:cBhvr>
                                        <p:cTn id="12" dur="500" fill="hold"/>
                                        <p:tgtEl>
                                          <p:spTgt spid="3"/>
                                        </p:tgtEl>
                                        <p:attrNameLst>
                                          <p:attrName>ppt_x</p:attrName>
                                        </p:attrNameLst>
                                      </p:cBhvr>
                                      <p:tavLst>
                                        <p:tav tm="0">
                                          <p:val>
                                            <p:strVal val="#ppt_x"/>
                                          </p:val>
                                        </p:tav>
                                        <p:tav tm="100000">
                                          <p:val>
                                            <p:strVal val="#ppt_x"/>
                                          </p:val>
                                        </p:tav>
                                      </p:tavLst>
                                    </p:anim>
                                    <p:anim calcmode="lin" valueType="num">
                                      <p:cBhvr>
                                        <p:cTn id="13" dur="500" fill="hold"/>
                                        <p:tgtEl>
                                          <p:spTgt spid="3"/>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anim calcmode="lin" valueType="num">
                                      <p:cBhvr>
                                        <p:cTn id="17" dur="500" fill="hold"/>
                                        <p:tgtEl>
                                          <p:spTgt spid="4"/>
                                        </p:tgtEl>
                                        <p:attrNameLst>
                                          <p:attrName>ppt_x</p:attrName>
                                        </p:attrNameLst>
                                      </p:cBhvr>
                                      <p:tavLst>
                                        <p:tav tm="0">
                                          <p:val>
                                            <p:strVal val="#ppt_x"/>
                                          </p:val>
                                        </p:tav>
                                        <p:tav tm="100000">
                                          <p:val>
                                            <p:strVal val="#ppt_x"/>
                                          </p:val>
                                        </p:tav>
                                      </p:tavLst>
                                    </p:anim>
                                    <p:anim calcmode="lin" valueType="num">
                                      <p:cBhvr>
                                        <p:cTn id="18" dur="500" fill="hold"/>
                                        <p:tgtEl>
                                          <p:spTgt spid="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30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anim calcmode="lin" valueType="num">
                                      <p:cBhvr>
                                        <p:cTn id="22" dur="500" fill="hold"/>
                                        <p:tgtEl>
                                          <p:spTgt spid="10"/>
                                        </p:tgtEl>
                                        <p:attrNameLst>
                                          <p:attrName>ppt_x</p:attrName>
                                        </p:attrNameLst>
                                      </p:cBhvr>
                                      <p:tavLst>
                                        <p:tav tm="0">
                                          <p:val>
                                            <p:strVal val="#ppt_x"/>
                                          </p:val>
                                        </p:tav>
                                        <p:tav tm="100000">
                                          <p:val>
                                            <p:strVal val="#ppt_x"/>
                                          </p:val>
                                        </p:tav>
                                      </p:tavLst>
                                    </p:anim>
                                    <p:anim calcmode="lin" valueType="num">
                                      <p:cBhvr>
                                        <p:cTn id="23" dur="500" fill="hold"/>
                                        <p:tgtEl>
                                          <p:spTgt spid="10"/>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30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anim calcmode="lin" valueType="num">
                                      <p:cBhvr>
                                        <p:cTn id="27" dur="500" fill="hold"/>
                                        <p:tgtEl>
                                          <p:spTgt spid="11"/>
                                        </p:tgtEl>
                                        <p:attrNameLst>
                                          <p:attrName>ppt_x</p:attrName>
                                        </p:attrNameLst>
                                      </p:cBhvr>
                                      <p:tavLst>
                                        <p:tav tm="0">
                                          <p:val>
                                            <p:strVal val="#ppt_x"/>
                                          </p:val>
                                        </p:tav>
                                        <p:tav tm="100000">
                                          <p:val>
                                            <p:strVal val="#ppt_x"/>
                                          </p:val>
                                        </p:tav>
                                      </p:tavLst>
                                    </p:anim>
                                    <p:anim calcmode="lin" valueType="num">
                                      <p:cBhvr>
                                        <p:cTn id="28" dur="500" fill="hold"/>
                                        <p:tgtEl>
                                          <p:spTgt spid="11"/>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60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anim calcmode="lin" valueType="num">
                                      <p:cBhvr>
                                        <p:cTn id="32" dur="500" fill="hold"/>
                                        <p:tgtEl>
                                          <p:spTgt spid="17"/>
                                        </p:tgtEl>
                                        <p:attrNameLst>
                                          <p:attrName>ppt_x</p:attrName>
                                        </p:attrNameLst>
                                      </p:cBhvr>
                                      <p:tavLst>
                                        <p:tav tm="0">
                                          <p:val>
                                            <p:strVal val="#ppt_x"/>
                                          </p:val>
                                        </p:tav>
                                        <p:tav tm="100000">
                                          <p:val>
                                            <p:strVal val="#ppt_x"/>
                                          </p:val>
                                        </p:tav>
                                      </p:tavLst>
                                    </p:anim>
                                    <p:anim calcmode="lin" valueType="num">
                                      <p:cBhvr>
                                        <p:cTn id="33" dur="500" fill="hold"/>
                                        <p:tgtEl>
                                          <p:spTgt spid="17"/>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60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anim calcmode="lin" valueType="num">
                                      <p:cBhvr>
                                        <p:cTn id="37" dur="500" fill="hold"/>
                                        <p:tgtEl>
                                          <p:spTgt spid="18"/>
                                        </p:tgtEl>
                                        <p:attrNameLst>
                                          <p:attrName>ppt_x</p:attrName>
                                        </p:attrNameLst>
                                      </p:cBhvr>
                                      <p:tavLst>
                                        <p:tav tm="0">
                                          <p:val>
                                            <p:strVal val="#ppt_x"/>
                                          </p:val>
                                        </p:tav>
                                        <p:tav tm="100000">
                                          <p:val>
                                            <p:strVal val="#ppt_x"/>
                                          </p:val>
                                        </p:tav>
                                      </p:tavLst>
                                    </p:anim>
                                    <p:anim calcmode="lin" valueType="num">
                                      <p:cBhvr>
                                        <p:cTn id="38" dur="500" fill="hold"/>
                                        <p:tgtEl>
                                          <p:spTgt spid="1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90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500"/>
                                        <p:tgtEl>
                                          <p:spTgt spid="24"/>
                                        </p:tgtEl>
                                      </p:cBhvr>
                                    </p:animEffect>
                                    <p:anim calcmode="lin" valueType="num">
                                      <p:cBhvr>
                                        <p:cTn id="42" dur="500" fill="hold"/>
                                        <p:tgtEl>
                                          <p:spTgt spid="24"/>
                                        </p:tgtEl>
                                        <p:attrNameLst>
                                          <p:attrName>ppt_x</p:attrName>
                                        </p:attrNameLst>
                                      </p:cBhvr>
                                      <p:tavLst>
                                        <p:tav tm="0">
                                          <p:val>
                                            <p:strVal val="#ppt_x"/>
                                          </p:val>
                                        </p:tav>
                                        <p:tav tm="100000">
                                          <p:val>
                                            <p:strVal val="#ppt_x"/>
                                          </p:val>
                                        </p:tav>
                                      </p:tavLst>
                                    </p:anim>
                                    <p:anim calcmode="lin" valueType="num">
                                      <p:cBhvr>
                                        <p:cTn id="43" dur="500" fill="hold"/>
                                        <p:tgtEl>
                                          <p:spTgt spid="24"/>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90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500"/>
                                        <p:tgtEl>
                                          <p:spTgt spid="25"/>
                                        </p:tgtEl>
                                      </p:cBhvr>
                                    </p:animEffect>
                                    <p:anim calcmode="lin" valueType="num">
                                      <p:cBhvr>
                                        <p:cTn id="47" dur="500" fill="hold"/>
                                        <p:tgtEl>
                                          <p:spTgt spid="25"/>
                                        </p:tgtEl>
                                        <p:attrNameLst>
                                          <p:attrName>ppt_x</p:attrName>
                                        </p:attrNameLst>
                                      </p:cBhvr>
                                      <p:tavLst>
                                        <p:tav tm="0">
                                          <p:val>
                                            <p:strVal val="#ppt_x"/>
                                          </p:val>
                                        </p:tav>
                                        <p:tav tm="100000">
                                          <p:val>
                                            <p:strVal val="#ppt_x"/>
                                          </p:val>
                                        </p:tav>
                                      </p:tavLst>
                                    </p:anim>
                                    <p:anim calcmode="lin" valueType="num">
                                      <p:cBhvr>
                                        <p:cTn id="48" dur="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7"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p:cNvGrpSpPr/>
          <p:nvPr/>
        </p:nvGrpSpPr>
        <p:grpSpPr>
          <a:xfrm>
            <a:off x="6238696" y="1378879"/>
            <a:ext cx="751180" cy="751178"/>
            <a:chOff x="304800" y="673100"/>
            <a:chExt cx="4000500" cy="4000500"/>
          </a:xfrm>
          <a:effectLst>
            <a:outerShdw blurRad="444500" dist="254000" dir="8100000" algn="tr" rotWithShape="0">
              <a:prstClr val="black">
                <a:alpha val="50000"/>
              </a:prstClr>
            </a:outerShdw>
          </a:effectLst>
        </p:grpSpPr>
        <p:sp>
          <p:nvSpPr>
            <p:cNvPr id="48" name="同心圆 4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9" name="椭圆 4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sp>
        <p:nvSpPr>
          <p:cNvPr id="6" name="圆角矩形 5"/>
          <p:cNvSpPr/>
          <p:nvPr/>
        </p:nvSpPr>
        <p:spPr bwMode="auto">
          <a:xfrm>
            <a:off x="1259632" y="3287416"/>
            <a:ext cx="3168650" cy="1368425"/>
          </a:xfrm>
          <a:prstGeom prst="roundRect">
            <a:avLst/>
          </a:prstGeom>
          <a:noFill/>
          <a:ln>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lIns="91430" tIns="45716" rIns="91430" bIns="45716" anchor="ctr"/>
          <a:lstStyle/>
          <a:p>
            <a:pPr marL="0" lvl="2" algn="ctr" eaLnBrk="0" fontAlgn="ctr" hangingPunct="0">
              <a:buClr>
                <a:srgbClr val="FF0000"/>
              </a:buClr>
              <a:buSzPct val="70000"/>
              <a:buFont typeface="Wingdings" panose="05000000000000000000" pitchFamily="2" charset="2"/>
              <a:buChar char="n"/>
              <a:tabLst>
                <a:tab pos="135890" algn="l"/>
              </a:tabLst>
              <a:defRPr/>
            </a:pPr>
            <a:endParaRPr lang="zh-CN" altLang="en-US" sz="1400" dirty="0">
              <a:solidFill>
                <a:schemeClr val="accent2"/>
              </a:solidFill>
              <a:latin typeface="微软雅黑" panose="020B0503020204020204" pitchFamily="34" charset="-122"/>
              <a:ea typeface="微软雅黑" panose="020B0503020204020204" pitchFamily="34" charset="-122"/>
            </a:endParaRPr>
          </a:p>
        </p:txBody>
      </p:sp>
      <p:sp>
        <p:nvSpPr>
          <p:cNvPr id="7" name="矩形 87"/>
          <p:cNvSpPr>
            <a:spLocks noChangeArrowheads="1"/>
          </p:cNvSpPr>
          <p:nvPr/>
        </p:nvSpPr>
        <p:spPr bwMode="auto">
          <a:xfrm>
            <a:off x="1373708" y="3876049"/>
            <a:ext cx="2940498" cy="523212"/>
          </a:xfrm>
          <a:prstGeom prst="rect">
            <a:avLst/>
          </a:prstGeom>
          <a:noFill/>
          <a:ln w="9525">
            <a:noFill/>
            <a:miter lim="800000"/>
          </a:ln>
        </p:spPr>
        <p:txBody>
          <a:bodyPr lIns="91430" tIns="45716" rIns="91430" bIns="45716">
            <a:spAutoFit/>
          </a:bodyPr>
          <a:lstStyle/>
          <a:p>
            <a:pPr algn="ctr" eaLnBrk="0" fontAlgn="ctr" hangingPunct="0">
              <a:buClr>
                <a:srgbClr val="FF0000"/>
              </a:buClr>
              <a:buSzPct val="70000"/>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 name="圆角矩形 7"/>
          <p:cNvSpPr/>
          <p:nvPr/>
        </p:nvSpPr>
        <p:spPr bwMode="auto">
          <a:xfrm>
            <a:off x="1259632" y="1131592"/>
            <a:ext cx="3168650" cy="1366837"/>
          </a:xfrm>
          <a:prstGeom prst="roundRect">
            <a:avLst/>
          </a:prstGeom>
          <a:noFill/>
          <a:ln>
            <a:solidFill>
              <a:schemeClr val="tx1">
                <a:lumMod val="75000"/>
                <a:lumOff val="25000"/>
              </a:schemeClr>
            </a:solidFill>
          </a:ln>
        </p:spPr>
        <p:style>
          <a:lnRef idx="2">
            <a:schemeClr val="accent3"/>
          </a:lnRef>
          <a:fillRef idx="1">
            <a:schemeClr val="lt1"/>
          </a:fillRef>
          <a:effectRef idx="0">
            <a:schemeClr val="accent3"/>
          </a:effectRef>
          <a:fontRef idx="minor">
            <a:schemeClr val="dk1"/>
          </a:fontRef>
        </p:style>
        <p:txBody>
          <a:bodyPr lIns="91430" tIns="45716" rIns="91430" bIns="45716" anchor="ctr"/>
          <a:lstStyle/>
          <a:p>
            <a:pPr marL="0" lvl="2" algn="ctr" eaLnBrk="0" fontAlgn="ctr" hangingPunct="0">
              <a:buClr>
                <a:srgbClr val="FF0000"/>
              </a:buClr>
              <a:buSzPct val="70000"/>
              <a:buFont typeface="Wingdings" panose="05000000000000000000" pitchFamily="2" charset="2"/>
              <a:buChar char="n"/>
              <a:tabLst>
                <a:tab pos="135890" algn="l"/>
              </a:tabLst>
              <a:defRPr/>
            </a:pP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9" name="矩形 87"/>
          <p:cNvSpPr>
            <a:spLocks noChangeArrowheads="1"/>
          </p:cNvSpPr>
          <p:nvPr/>
        </p:nvSpPr>
        <p:spPr bwMode="auto">
          <a:xfrm>
            <a:off x="1289236" y="1378879"/>
            <a:ext cx="3109451" cy="523212"/>
          </a:xfrm>
          <a:prstGeom prst="rect">
            <a:avLst/>
          </a:prstGeom>
          <a:noFill/>
          <a:ln w="9525">
            <a:noFill/>
            <a:miter lim="800000"/>
          </a:ln>
        </p:spPr>
        <p:txBody>
          <a:bodyPr lIns="91430" tIns="45716" rIns="91430" bIns="45716">
            <a:spAutoFit/>
          </a:bodyPr>
          <a:lstStyle/>
          <a:p>
            <a:pPr algn="ctr" eaLnBrk="0" fontAlgn="ctr" hangingPunct="0">
              <a:buClr>
                <a:srgbClr val="FF0000"/>
              </a:buClr>
              <a:buSzPct val="70000"/>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eaLnBrk="0" fontAlgn="ctr" hangingPunct="0">
              <a:buClr>
                <a:srgbClr val="FF0000"/>
              </a:buClr>
              <a:buSzPct val="70000"/>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点击添加文本 点击添加文本</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Half Frame 12"/>
          <p:cNvSpPr/>
          <p:nvPr/>
        </p:nvSpPr>
        <p:spPr>
          <a:xfrm rot="8097294">
            <a:off x="4573893" y="2527950"/>
            <a:ext cx="500039" cy="549505"/>
          </a:xfrm>
          <a:prstGeom prst="halfFrame">
            <a:avLst/>
          </a:prstGeom>
          <a:solidFill>
            <a:schemeClr val="tx1">
              <a:lumMod val="65000"/>
              <a:lumOff val="35000"/>
            </a:schemeClr>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grpSp>
        <p:nvGrpSpPr>
          <p:cNvPr id="27" name="组合 26"/>
          <p:cNvGrpSpPr/>
          <p:nvPr/>
        </p:nvGrpSpPr>
        <p:grpSpPr>
          <a:xfrm>
            <a:off x="1907704" y="2195172"/>
            <a:ext cx="1800200" cy="574060"/>
            <a:chOff x="814328" y="3219334"/>
            <a:chExt cx="1356392" cy="432536"/>
          </a:xfrm>
        </p:grpSpPr>
        <p:grpSp>
          <p:nvGrpSpPr>
            <p:cNvPr id="28" name="组合 27"/>
            <p:cNvGrpSpPr/>
            <p:nvPr/>
          </p:nvGrpSpPr>
          <p:grpSpPr>
            <a:xfrm>
              <a:off x="814328" y="3219334"/>
              <a:ext cx="1356392" cy="432536"/>
              <a:chOff x="4304043" y="1286668"/>
              <a:chExt cx="3837944" cy="2757793"/>
            </a:xfrm>
            <a:effectLst>
              <a:outerShdw blurRad="381000" dist="254000" dir="8100000" algn="tr" rotWithShape="0">
                <a:prstClr val="black">
                  <a:alpha val="40000"/>
                </a:prstClr>
              </a:outerShdw>
            </a:effectLst>
          </p:grpSpPr>
          <p:sp>
            <p:nvSpPr>
              <p:cNvPr id="30" name="圆角矩形 29"/>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35" name="圆角矩形 34"/>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29" name="TextBox 28"/>
            <p:cNvSpPr txBox="1"/>
            <p:nvPr/>
          </p:nvSpPr>
          <p:spPr>
            <a:xfrm>
              <a:off x="1110326" y="3331792"/>
              <a:ext cx="787838" cy="208710"/>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800" dirty="0" smtClean="0">
                  <a:solidFill>
                    <a:schemeClr val="accent2"/>
                  </a:solidFill>
                  <a:cs typeface="宋体" panose="02010600030101010101" pitchFamily="2" charset="-122"/>
                </a:rPr>
                <a:t>填加标题</a:t>
              </a:r>
              <a:endParaRPr lang="zh-CN" altLang="zh-CN" sz="1800" dirty="0">
                <a:solidFill>
                  <a:schemeClr val="accent2"/>
                </a:solidFill>
                <a:cs typeface="宋体" panose="02010600030101010101" pitchFamily="2" charset="-122"/>
              </a:endParaRPr>
            </a:p>
          </p:txBody>
        </p:sp>
      </p:grpSp>
      <p:grpSp>
        <p:nvGrpSpPr>
          <p:cNvPr id="36" name="组合 35"/>
          <p:cNvGrpSpPr/>
          <p:nvPr/>
        </p:nvGrpSpPr>
        <p:grpSpPr>
          <a:xfrm>
            <a:off x="1907704" y="3000384"/>
            <a:ext cx="1800200" cy="574060"/>
            <a:chOff x="814328" y="3219334"/>
            <a:chExt cx="1356392" cy="432536"/>
          </a:xfrm>
        </p:grpSpPr>
        <p:grpSp>
          <p:nvGrpSpPr>
            <p:cNvPr id="37" name="组合 36"/>
            <p:cNvGrpSpPr/>
            <p:nvPr/>
          </p:nvGrpSpPr>
          <p:grpSpPr>
            <a:xfrm>
              <a:off x="814328" y="3219334"/>
              <a:ext cx="1356392" cy="432536"/>
              <a:chOff x="4304043" y="1286668"/>
              <a:chExt cx="3837944" cy="2757793"/>
            </a:xfrm>
            <a:effectLst>
              <a:outerShdw blurRad="381000" dist="254000" dir="8100000" algn="tr" rotWithShape="0">
                <a:prstClr val="black">
                  <a:alpha val="40000"/>
                </a:prstClr>
              </a:outerShdw>
            </a:effectLst>
          </p:grpSpPr>
          <p:sp>
            <p:nvSpPr>
              <p:cNvPr id="39" name="圆角矩形 38"/>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40" name="圆角矩形 39"/>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38" name="TextBox 37"/>
            <p:cNvSpPr txBox="1"/>
            <p:nvPr/>
          </p:nvSpPr>
          <p:spPr>
            <a:xfrm>
              <a:off x="1110326" y="3331792"/>
              <a:ext cx="787838" cy="208710"/>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800" dirty="0" smtClean="0">
                  <a:solidFill>
                    <a:schemeClr val="accent3"/>
                  </a:solidFill>
                  <a:cs typeface="宋体" panose="02010600030101010101" pitchFamily="2" charset="-122"/>
                </a:rPr>
                <a:t>填加标题</a:t>
              </a:r>
              <a:endParaRPr lang="zh-CN" altLang="zh-CN" sz="1800" dirty="0">
                <a:solidFill>
                  <a:schemeClr val="accent3"/>
                </a:solidFill>
                <a:cs typeface="宋体" panose="02010600030101010101" pitchFamily="2" charset="-122"/>
              </a:endParaRPr>
            </a:p>
          </p:txBody>
        </p:sp>
      </p:grpSp>
      <p:grpSp>
        <p:nvGrpSpPr>
          <p:cNvPr id="41" name="组合 40"/>
          <p:cNvGrpSpPr/>
          <p:nvPr/>
        </p:nvGrpSpPr>
        <p:grpSpPr>
          <a:xfrm>
            <a:off x="5633897" y="1793350"/>
            <a:ext cx="2036904" cy="2036900"/>
            <a:chOff x="304800" y="673100"/>
            <a:chExt cx="4000500" cy="4000500"/>
          </a:xfrm>
          <a:effectLst>
            <a:outerShdw blurRad="444500" dist="254000" dir="8100000" algn="tr" rotWithShape="0">
              <a:prstClr val="black">
                <a:alpha val="50000"/>
              </a:prstClr>
            </a:outerShdw>
          </a:effectLst>
        </p:grpSpPr>
        <p:sp>
          <p:nvSpPr>
            <p:cNvPr id="42" name="同心圆 4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 name="椭圆 4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 name="组合 43"/>
          <p:cNvGrpSpPr/>
          <p:nvPr/>
        </p:nvGrpSpPr>
        <p:grpSpPr>
          <a:xfrm>
            <a:off x="7196497" y="3238528"/>
            <a:ext cx="948608" cy="948606"/>
            <a:chOff x="304800" y="673100"/>
            <a:chExt cx="4000500" cy="4000500"/>
          </a:xfrm>
          <a:effectLst>
            <a:outerShdw blurRad="444500" dist="254000" dir="8100000" algn="tr" rotWithShape="0">
              <a:prstClr val="black">
                <a:alpha val="50000"/>
              </a:prstClr>
            </a:outerShdw>
          </a:effectLst>
        </p:grpSpPr>
        <p:sp>
          <p:nvSpPr>
            <p:cNvPr id="45" name="同心圆 4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6" name="椭圆 4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0" name="TextBox 49"/>
          <p:cNvSpPr txBox="1"/>
          <p:nvPr/>
        </p:nvSpPr>
        <p:spPr>
          <a:xfrm>
            <a:off x="6118675" y="2397458"/>
            <a:ext cx="1045617" cy="861774"/>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2800" dirty="0" smtClean="0">
                <a:solidFill>
                  <a:schemeClr val="accent5"/>
                </a:solidFill>
                <a:cs typeface="宋体" panose="02010600030101010101" pitchFamily="2" charset="-122"/>
              </a:rPr>
              <a:t>填加</a:t>
            </a:r>
            <a:endParaRPr lang="en-US" altLang="zh-CN" sz="2800" dirty="0" smtClean="0">
              <a:solidFill>
                <a:schemeClr val="accent5"/>
              </a:solidFill>
              <a:cs typeface="宋体" panose="02010600030101010101" pitchFamily="2" charset="-122"/>
            </a:endParaRPr>
          </a:p>
          <a:p>
            <a:pPr lvl="0"/>
            <a:r>
              <a:rPr lang="zh-CN" altLang="en-US" sz="2800" dirty="0" smtClean="0">
                <a:solidFill>
                  <a:schemeClr val="accent5"/>
                </a:solidFill>
                <a:cs typeface="宋体" panose="02010600030101010101" pitchFamily="2" charset="-122"/>
              </a:rPr>
              <a:t>标题</a:t>
            </a:r>
            <a:endParaRPr lang="zh-CN" altLang="zh-CN" sz="2800" dirty="0">
              <a:solidFill>
                <a:schemeClr val="accent5"/>
              </a:solidFill>
              <a:cs typeface="宋体" panose="02010600030101010101" pitchFamily="2" charset="-122"/>
            </a:endParaRPr>
          </a:p>
        </p:txBody>
      </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childTnLst>
                          </p:cTn>
                        </p:par>
                        <p:par>
                          <p:cTn id="16" fill="hold">
                            <p:stCondLst>
                              <p:cond delay="1000"/>
                            </p:stCondLst>
                            <p:childTnLst>
                              <p:par>
                                <p:cTn id="17" presetID="12" presetClass="entr" presetSubtype="4"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750"/>
                                        <p:tgtEl>
                                          <p:spTgt spid="8"/>
                                        </p:tgtEl>
                                        <p:attrNameLst>
                                          <p:attrName>ppt_y</p:attrName>
                                        </p:attrNameLst>
                                      </p:cBhvr>
                                      <p:tavLst>
                                        <p:tav tm="0">
                                          <p:val>
                                            <p:strVal val="#ppt_y+#ppt_h*1.125000"/>
                                          </p:val>
                                        </p:tav>
                                        <p:tav tm="100000">
                                          <p:val>
                                            <p:strVal val="#ppt_y"/>
                                          </p:val>
                                        </p:tav>
                                      </p:tavLst>
                                    </p:anim>
                                    <p:animEffect transition="in" filter="wipe(up)">
                                      <p:cBhvr>
                                        <p:cTn id="20" dur="750"/>
                                        <p:tgtEl>
                                          <p:spTgt spid="8"/>
                                        </p:tgtEl>
                                      </p:cBhvr>
                                    </p:animEffect>
                                  </p:childTnLst>
                                </p:cTn>
                              </p:par>
                              <p:par>
                                <p:cTn id="21" presetID="12" presetClass="entr" presetSubtype="1"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750"/>
                                        <p:tgtEl>
                                          <p:spTgt spid="6"/>
                                        </p:tgtEl>
                                        <p:attrNameLst>
                                          <p:attrName>ppt_y</p:attrName>
                                        </p:attrNameLst>
                                      </p:cBhvr>
                                      <p:tavLst>
                                        <p:tav tm="0">
                                          <p:val>
                                            <p:strVal val="#ppt_y-#ppt_h*1.125000"/>
                                          </p:val>
                                        </p:tav>
                                        <p:tav tm="100000">
                                          <p:val>
                                            <p:strVal val="#ppt_y"/>
                                          </p:val>
                                        </p:tav>
                                      </p:tavLst>
                                    </p:anim>
                                    <p:animEffect transition="in" filter="wipe(down)">
                                      <p:cBhvr>
                                        <p:cTn id="24" dur="750"/>
                                        <p:tgtEl>
                                          <p:spTgt spid="6"/>
                                        </p:tgtEl>
                                      </p:cBhvr>
                                    </p:animEffect>
                                  </p:childTnLst>
                                </p:cTn>
                              </p:par>
                            </p:childTnLst>
                          </p:cTn>
                        </p:par>
                        <p:par>
                          <p:cTn id="25" fill="hold">
                            <p:stCondLst>
                              <p:cond delay="2000"/>
                            </p:stCondLst>
                            <p:childTnLst>
                              <p:par>
                                <p:cTn id="26" presetID="12" presetClass="entr" presetSubtype="4" fill="hold" grpId="0" nodeType="afterEffect">
                                  <p:stCondLst>
                                    <p:cond delay="0"/>
                                  </p:stCondLst>
                                  <p:iterate type="lt">
                                    <p:tmPct val="10000"/>
                                  </p:iterate>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p:tgtEl>
                                          <p:spTgt spid="9"/>
                                        </p:tgtEl>
                                        <p:attrNameLst>
                                          <p:attrName>ppt_y</p:attrName>
                                        </p:attrNameLst>
                                      </p:cBhvr>
                                      <p:tavLst>
                                        <p:tav tm="0">
                                          <p:val>
                                            <p:strVal val="#ppt_y+#ppt_h*1.125000"/>
                                          </p:val>
                                        </p:tav>
                                        <p:tav tm="100000">
                                          <p:val>
                                            <p:strVal val="#ppt_y"/>
                                          </p:val>
                                        </p:tav>
                                      </p:tavLst>
                                    </p:anim>
                                    <p:animEffect transition="in" filter="wipe(up)">
                                      <p:cBhvr>
                                        <p:cTn id="29" dur="500"/>
                                        <p:tgtEl>
                                          <p:spTgt spid="9"/>
                                        </p:tgtEl>
                                      </p:cBhvr>
                                    </p:animEffect>
                                  </p:childTnLst>
                                </p:cTn>
                              </p:par>
                              <p:par>
                                <p:cTn id="30" presetID="12" presetClass="entr" presetSubtype="4" fill="hold" grpId="0" nodeType="withEffect">
                                  <p:stCondLst>
                                    <p:cond delay="0"/>
                                  </p:stCondLst>
                                  <p:iterate type="lt">
                                    <p:tmPct val="10000"/>
                                  </p:iterate>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p:tgtEl>
                                          <p:spTgt spid="7"/>
                                        </p:tgtEl>
                                        <p:attrNameLst>
                                          <p:attrName>ppt_y</p:attrName>
                                        </p:attrNameLst>
                                      </p:cBhvr>
                                      <p:tavLst>
                                        <p:tav tm="0">
                                          <p:val>
                                            <p:strVal val="#ppt_y+#ppt_h*1.125000"/>
                                          </p:val>
                                        </p:tav>
                                        <p:tav tm="100000">
                                          <p:val>
                                            <p:strVal val="#ppt_y"/>
                                          </p:val>
                                        </p:tav>
                                      </p:tavLst>
                                    </p:anim>
                                    <p:animEffect transition="in" filter="wipe(up)">
                                      <p:cBhvr>
                                        <p:cTn id="33" dur="500"/>
                                        <p:tgtEl>
                                          <p:spTgt spid="7"/>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500"/>
                                        <p:tgtEl>
                                          <p:spTgt spid="16"/>
                                        </p:tgtEl>
                                      </p:cBhvr>
                                    </p:animEffect>
                                  </p:childTnLst>
                                </p:cTn>
                              </p:par>
                            </p:childTnLst>
                          </p:cTn>
                        </p:par>
                        <p:par>
                          <p:cTn id="38" fill="hold">
                            <p:stCondLst>
                              <p:cond delay="4000"/>
                            </p:stCondLst>
                            <p:childTnLst>
                              <p:par>
                                <p:cTn id="39" presetID="53" presetClass="entr" presetSubtype="528" fill="hold"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anim calcmode="lin" valueType="num">
                                      <p:cBhvr>
                                        <p:cTn id="44" dur="500" fill="hold"/>
                                        <p:tgtEl>
                                          <p:spTgt spid="41"/>
                                        </p:tgtEl>
                                        <p:attrNameLst>
                                          <p:attrName>ppt_x</p:attrName>
                                        </p:attrNameLst>
                                      </p:cBhvr>
                                      <p:tavLst>
                                        <p:tav tm="0">
                                          <p:val>
                                            <p:fltVal val="0.5"/>
                                          </p:val>
                                        </p:tav>
                                        <p:tav tm="100000">
                                          <p:val>
                                            <p:strVal val="#ppt_x"/>
                                          </p:val>
                                        </p:tav>
                                      </p:tavLst>
                                    </p:anim>
                                    <p:anim calcmode="lin" valueType="num">
                                      <p:cBhvr>
                                        <p:cTn id="45" dur="500" fill="hold"/>
                                        <p:tgtEl>
                                          <p:spTgt spid="41"/>
                                        </p:tgtEl>
                                        <p:attrNameLst>
                                          <p:attrName>ppt_y</p:attrName>
                                        </p:attrNameLst>
                                      </p:cBhvr>
                                      <p:tavLst>
                                        <p:tav tm="0">
                                          <p:val>
                                            <p:fltVal val="0.5"/>
                                          </p:val>
                                        </p:tav>
                                        <p:tav tm="100000">
                                          <p:val>
                                            <p:strVal val="#ppt_y"/>
                                          </p:val>
                                        </p:tav>
                                      </p:tavLst>
                                    </p:anim>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fade">
                                      <p:cBhvr>
                                        <p:cTn id="49" dur="500"/>
                                        <p:tgtEl>
                                          <p:spTgt spid="50"/>
                                        </p:tgtEl>
                                      </p:cBhvr>
                                    </p:animEffect>
                                    <p:anim calcmode="lin" valueType="num">
                                      <p:cBhvr>
                                        <p:cTn id="50" dur="500" fill="hold"/>
                                        <p:tgtEl>
                                          <p:spTgt spid="50"/>
                                        </p:tgtEl>
                                        <p:attrNameLst>
                                          <p:attrName>ppt_x</p:attrName>
                                        </p:attrNameLst>
                                      </p:cBhvr>
                                      <p:tavLst>
                                        <p:tav tm="0">
                                          <p:val>
                                            <p:strVal val="#ppt_x"/>
                                          </p:val>
                                        </p:tav>
                                        <p:tav tm="100000">
                                          <p:val>
                                            <p:strVal val="#ppt_x"/>
                                          </p:val>
                                        </p:tav>
                                      </p:tavLst>
                                    </p:anim>
                                    <p:anim calcmode="lin" valueType="num">
                                      <p:cBhvr>
                                        <p:cTn id="51" dur="500" fill="hold"/>
                                        <p:tgtEl>
                                          <p:spTgt spid="50"/>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53" presetClass="entr" presetSubtype="528" fill="hold" nodeType="after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500" fill="hold"/>
                                        <p:tgtEl>
                                          <p:spTgt spid="44"/>
                                        </p:tgtEl>
                                        <p:attrNameLst>
                                          <p:attrName>ppt_w</p:attrName>
                                        </p:attrNameLst>
                                      </p:cBhvr>
                                      <p:tavLst>
                                        <p:tav tm="0">
                                          <p:val>
                                            <p:fltVal val="0"/>
                                          </p:val>
                                        </p:tav>
                                        <p:tav tm="100000">
                                          <p:val>
                                            <p:strVal val="#ppt_w"/>
                                          </p:val>
                                        </p:tav>
                                      </p:tavLst>
                                    </p:anim>
                                    <p:anim calcmode="lin" valueType="num">
                                      <p:cBhvr>
                                        <p:cTn id="56" dur="500" fill="hold"/>
                                        <p:tgtEl>
                                          <p:spTgt spid="44"/>
                                        </p:tgtEl>
                                        <p:attrNameLst>
                                          <p:attrName>ppt_h</p:attrName>
                                        </p:attrNameLst>
                                      </p:cBhvr>
                                      <p:tavLst>
                                        <p:tav tm="0">
                                          <p:val>
                                            <p:fltVal val="0"/>
                                          </p:val>
                                        </p:tav>
                                        <p:tav tm="100000">
                                          <p:val>
                                            <p:strVal val="#ppt_h"/>
                                          </p:val>
                                        </p:tav>
                                      </p:tavLst>
                                    </p:anim>
                                    <p:animEffect transition="in" filter="fade">
                                      <p:cBhvr>
                                        <p:cTn id="57" dur="500"/>
                                        <p:tgtEl>
                                          <p:spTgt spid="44"/>
                                        </p:tgtEl>
                                      </p:cBhvr>
                                    </p:animEffect>
                                    <p:anim calcmode="lin" valueType="num">
                                      <p:cBhvr>
                                        <p:cTn id="58" dur="500" fill="hold"/>
                                        <p:tgtEl>
                                          <p:spTgt spid="44"/>
                                        </p:tgtEl>
                                        <p:attrNameLst>
                                          <p:attrName>ppt_x</p:attrName>
                                        </p:attrNameLst>
                                      </p:cBhvr>
                                      <p:tavLst>
                                        <p:tav tm="0">
                                          <p:val>
                                            <p:fltVal val="0.5"/>
                                          </p:val>
                                        </p:tav>
                                        <p:tav tm="100000">
                                          <p:val>
                                            <p:strVal val="#ppt_x"/>
                                          </p:val>
                                        </p:tav>
                                      </p:tavLst>
                                    </p:anim>
                                    <p:anim calcmode="lin" valueType="num">
                                      <p:cBhvr>
                                        <p:cTn id="59" dur="500" fill="hold"/>
                                        <p:tgtEl>
                                          <p:spTgt spid="44"/>
                                        </p:tgtEl>
                                        <p:attrNameLst>
                                          <p:attrName>ppt_y</p:attrName>
                                        </p:attrNameLst>
                                      </p:cBhvr>
                                      <p:tavLst>
                                        <p:tav tm="0">
                                          <p:val>
                                            <p:fltVal val="0.5"/>
                                          </p:val>
                                        </p:tav>
                                        <p:tav tm="100000">
                                          <p:val>
                                            <p:strVal val="#ppt_y"/>
                                          </p:val>
                                        </p:tav>
                                      </p:tavLst>
                                    </p:anim>
                                  </p:childTnLst>
                                </p:cTn>
                              </p:par>
                            </p:childTnLst>
                          </p:cTn>
                        </p:par>
                        <p:par>
                          <p:cTn id="60" fill="hold">
                            <p:stCondLst>
                              <p:cond delay="5500"/>
                            </p:stCondLst>
                            <p:childTnLst>
                              <p:par>
                                <p:cTn id="61" presetID="53" presetClass="entr" presetSubtype="528" fill="hold" nodeType="afterEffect">
                                  <p:stCondLst>
                                    <p:cond delay="0"/>
                                  </p:stCondLst>
                                  <p:childTnLst>
                                    <p:set>
                                      <p:cBhvr>
                                        <p:cTn id="62" dur="1" fill="hold">
                                          <p:stCondLst>
                                            <p:cond delay="0"/>
                                          </p:stCondLst>
                                        </p:cTn>
                                        <p:tgtEl>
                                          <p:spTgt spid="47"/>
                                        </p:tgtEl>
                                        <p:attrNameLst>
                                          <p:attrName>style.visibility</p:attrName>
                                        </p:attrNameLst>
                                      </p:cBhvr>
                                      <p:to>
                                        <p:strVal val="visible"/>
                                      </p:to>
                                    </p:set>
                                    <p:anim calcmode="lin" valueType="num">
                                      <p:cBhvr>
                                        <p:cTn id="63" dur="500" fill="hold"/>
                                        <p:tgtEl>
                                          <p:spTgt spid="47"/>
                                        </p:tgtEl>
                                        <p:attrNameLst>
                                          <p:attrName>ppt_w</p:attrName>
                                        </p:attrNameLst>
                                      </p:cBhvr>
                                      <p:tavLst>
                                        <p:tav tm="0">
                                          <p:val>
                                            <p:fltVal val="0"/>
                                          </p:val>
                                        </p:tav>
                                        <p:tav tm="100000">
                                          <p:val>
                                            <p:strVal val="#ppt_w"/>
                                          </p:val>
                                        </p:tav>
                                      </p:tavLst>
                                    </p:anim>
                                    <p:anim calcmode="lin" valueType="num">
                                      <p:cBhvr>
                                        <p:cTn id="64" dur="500" fill="hold"/>
                                        <p:tgtEl>
                                          <p:spTgt spid="47"/>
                                        </p:tgtEl>
                                        <p:attrNameLst>
                                          <p:attrName>ppt_h</p:attrName>
                                        </p:attrNameLst>
                                      </p:cBhvr>
                                      <p:tavLst>
                                        <p:tav tm="0">
                                          <p:val>
                                            <p:fltVal val="0"/>
                                          </p:val>
                                        </p:tav>
                                        <p:tav tm="100000">
                                          <p:val>
                                            <p:strVal val="#ppt_h"/>
                                          </p:val>
                                        </p:tav>
                                      </p:tavLst>
                                    </p:anim>
                                    <p:animEffect transition="in" filter="fade">
                                      <p:cBhvr>
                                        <p:cTn id="65" dur="500"/>
                                        <p:tgtEl>
                                          <p:spTgt spid="47"/>
                                        </p:tgtEl>
                                      </p:cBhvr>
                                    </p:animEffect>
                                    <p:anim calcmode="lin" valueType="num">
                                      <p:cBhvr>
                                        <p:cTn id="66" dur="500" fill="hold"/>
                                        <p:tgtEl>
                                          <p:spTgt spid="47"/>
                                        </p:tgtEl>
                                        <p:attrNameLst>
                                          <p:attrName>ppt_x</p:attrName>
                                        </p:attrNameLst>
                                      </p:cBhvr>
                                      <p:tavLst>
                                        <p:tav tm="0">
                                          <p:val>
                                            <p:fltVal val="0.5"/>
                                          </p:val>
                                        </p:tav>
                                        <p:tav tm="100000">
                                          <p:val>
                                            <p:strVal val="#ppt_x"/>
                                          </p:val>
                                        </p:tav>
                                      </p:tavLst>
                                    </p:anim>
                                    <p:anim calcmode="lin" valueType="num">
                                      <p:cBhvr>
                                        <p:cTn id="67" dur="500" fill="hold"/>
                                        <p:tgtEl>
                                          <p:spTgt spid="4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sp>
        <p:nvSpPr>
          <p:cNvPr id="51" name="TextBox 50"/>
          <p:cNvSpPr txBox="1"/>
          <p:nvPr/>
        </p:nvSpPr>
        <p:spPr>
          <a:xfrm>
            <a:off x="2066607" y="1709252"/>
            <a:ext cx="832074" cy="923307"/>
          </a:xfrm>
          <a:prstGeom prst="rect">
            <a:avLst/>
          </a:prstGeom>
          <a:noFill/>
        </p:spPr>
        <p:txBody>
          <a:bodyPr wrap="square" lIns="91420" tIns="45709" rIns="91420" bIns="45709" rtlCol="0">
            <a:spAutoFit/>
          </a:bodyPr>
          <a:lstStyle/>
          <a:p>
            <a:pPr algn="ctr"/>
            <a:r>
              <a:rPr lang="en-US" sz="5400" b="1" dirty="0" smtClean="0">
                <a:solidFill>
                  <a:schemeClr val="tx1">
                    <a:lumMod val="65000"/>
                    <a:lumOff val="35000"/>
                  </a:schemeClr>
                </a:solidFill>
                <a:latin typeface="微软雅黑" panose="020B0503020204020204" pitchFamily="34" charset="-122"/>
                <a:ea typeface="微软雅黑" panose="020B0503020204020204" pitchFamily="34" charset="-122"/>
                <a:cs typeface="Helvetica Neue"/>
              </a:rPr>
              <a:t>+</a:t>
            </a:r>
            <a:endParaRPr lang="ru-RU" sz="5400" b="1" dirty="0">
              <a:solidFill>
                <a:schemeClr val="tx1">
                  <a:lumMod val="65000"/>
                  <a:lumOff val="35000"/>
                </a:schemeClr>
              </a:solidFill>
              <a:latin typeface="微软雅黑" panose="020B0503020204020204" pitchFamily="34" charset="-122"/>
              <a:ea typeface="微软雅黑" panose="020B0503020204020204" pitchFamily="34" charset="-122"/>
              <a:cs typeface="Helvetica Neue"/>
            </a:endParaRPr>
          </a:p>
        </p:txBody>
      </p:sp>
      <p:sp>
        <p:nvSpPr>
          <p:cNvPr id="52" name="TextBox 51"/>
          <p:cNvSpPr txBox="1"/>
          <p:nvPr/>
        </p:nvSpPr>
        <p:spPr>
          <a:xfrm>
            <a:off x="4189424" y="1709252"/>
            <a:ext cx="832074" cy="923307"/>
          </a:xfrm>
          <a:prstGeom prst="rect">
            <a:avLst/>
          </a:prstGeom>
          <a:noFill/>
        </p:spPr>
        <p:txBody>
          <a:bodyPr wrap="square" lIns="91420" tIns="45709" rIns="91420" bIns="45709" rtlCol="0">
            <a:spAutoFit/>
          </a:bodyPr>
          <a:lstStyle/>
          <a:p>
            <a:pPr algn="ctr"/>
            <a:r>
              <a:rPr lang="en-US" sz="5400" b="1" dirty="0" smtClean="0">
                <a:solidFill>
                  <a:schemeClr val="tx1">
                    <a:lumMod val="65000"/>
                    <a:lumOff val="35000"/>
                  </a:schemeClr>
                </a:solidFill>
                <a:latin typeface="微软雅黑" panose="020B0503020204020204" pitchFamily="34" charset="-122"/>
                <a:ea typeface="微软雅黑" panose="020B0503020204020204" pitchFamily="34" charset="-122"/>
                <a:cs typeface="Helvetica Neue"/>
              </a:rPr>
              <a:t>+</a:t>
            </a:r>
            <a:endParaRPr lang="ru-RU" sz="5400" b="1" dirty="0">
              <a:solidFill>
                <a:schemeClr val="tx1">
                  <a:lumMod val="65000"/>
                  <a:lumOff val="35000"/>
                </a:schemeClr>
              </a:solidFill>
              <a:latin typeface="微软雅黑" panose="020B0503020204020204" pitchFamily="34" charset="-122"/>
              <a:ea typeface="微软雅黑" panose="020B0503020204020204" pitchFamily="34" charset="-122"/>
              <a:cs typeface="Helvetica Neue"/>
            </a:endParaRPr>
          </a:p>
        </p:txBody>
      </p:sp>
      <p:sp>
        <p:nvSpPr>
          <p:cNvPr id="53" name="TextBox 52"/>
          <p:cNvSpPr txBox="1"/>
          <p:nvPr/>
        </p:nvSpPr>
        <p:spPr>
          <a:xfrm>
            <a:off x="6300449" y="1719450"/>
            <a:ext cx="832074" cy="923307"/>
          </a:xfrm>
          <a:prstGeom prst="rect">
            <a:avLst/>
          </a:prstGeom>
          <a:noFill/>
        </p:spPr>
        <p:txBody>
          <a:bodyPr wrap="square" lIns="91420" tIns="45709" rIns="91420" bIns="45709" rtlCol="0">
            <a:spAutoFit/>
          </a:bodyPr>
          <a:lstStyle/>
          <a:p>
            <a:pPr algn="ctr"/>
            <a:r>
              <a:rPr lang="en-US" sz="5400" b="1" dirty="0">
                <a:solidFill>
                  <a:schemeClr val="tx1">
                    <a:lumMod val="65000"/>
                    <a:lumOff val="35000"/>
                  </a:schemeClr>
                </a:solidFill>
                <a:latin typeface="微软雅黑" panose="020B0503020204020204" pitchFamily="34" charset="-122"/>
                <a:ea typeface="微软雅黑" panose="020B0503020204020204" pitchFamily="34" charset="-122"/>
                <a:cs typeface="Helvetica Neue"/>
              </a:rPr>
              <a:t>=</a:t>
            </a:r>
            <a:endParaRPr lang="ru-RU" sz="5400" b="1" dirty="0">
              <a:solidFill>
                <a:schemeClr val="tx1">
                  <a:lumMod val="65000"/>
                  <a:lumOff val="35000"/>
                </a:schemeClr>
              </a:solidFill>
              <a:latin typeface="微软雅黑" panose="020B0503020204020204" pitchFamily="34" charset="-122"/>
              <a:ea typeface="微软雅黑" panose="020B0503020204020204" pitchFamily="34" charset="-122"/>
              <a:cs typeface="Helvetica Neue"/>
            </a:endParaRPr>
          </a:p>
        </p:txBody>
      </p:sp>
      <p:sp>
        <p:nvSpPr>
          <p:cNvPr id="54" name="TextBox 53"/>
          <p:cNvSpPr txBox="1"/>
          <p:nvPr/>
        </p:nvSpPr>
        <p:spPr>
          <a:xfrm>
            <a:off x="474345" y="3168832"/>
            <a:ext cx="1807998" cy="292388"/>
          </a:xfrm>
          <a:prstGeom prst="rect">
            <a:avLst/>
          </a:prstGeom>
          <a:noFill/>
        </p:spPr>
        <p:txBody>
          <a:bodyPr wrap="square" lIns="0" rIns="0" bIns="0" rtlCol="0">
            <a:spAutoFit/>
          </a:bodyPr>
          <a:lstStyle/>
          <a:p>
            <a:pPr algn="ctr">
              <a:tabLst>
                <a:tab pos="1025525" algn="l"/>
              </a:tabLst>
            </a:pPr>
            <a:r>
              <a:rPr lang="zh-CN" altLang="en-US" sz="1600" b="1" dirty="0" smtClean="0">
                <a:solidFill>
                  <a:schemeClr val="accent2"/>
                </a:solidFill>
                <a:latin typeface="微软雅黑" panose="020B0503020204020204" pitchFamily="34" charset="-122"/>
                <a:ea typeface="微软雅黑" panose="020B0503020204020204" pitchFamily="34" charset="-122"/>
                <a:cs typeface="Calibri" panose="020F0502020204030204"/>
              </a:rPr>
              <a:t>填加标</a:t>
            </a:r>
            <a:r>
              <a:rPr lang="zh-CN" altLang="en-US" sz="1600" b="1" dirty="0">
                <a:solidFill>
                  <a:schemeClr val="accent2"/>
                </a:solidFill>
                <a:latin typeface="微软雅黑" panose="020B0503020204020204" pitchFamily="34" charset="-122"/>
                <a:ea typeface="微软雅黑" panose="020B0503020204020204" pitchFamily="34" charset="-122"/>
                <a:cs typeface="Calibri" panose="020F0502020204030204"/>
              </a:rPr>
              <a:t>题</a:t>
            </a:r>
            <a:endParaRPr lang="en-US" sz="1600" b="1" dirty="0">
              <a:solidFill>
                <a:schemeClr val="accent2"/>
              </a:solidFill>
              <a:latin typeface="微软雅黑" panose="020B0503020204020204" pitchFamily="34" charset="-122"/>
              <a:ea typeface="微软雅黑" panose="020B0503020204020204" pitchFamily="34" charset="-122"/>
              <a:cs typeface="Calibri" panose="020F0502020204030204"/>
            </a:endParaRPr>
          </a:p>
        </p:txBody>
      </p:sp>
      <p:sp>
        <p:nvSpPr>
          <p:cNvPr id="55" name="TextBox 54"/>
          <p:cNvSpPr txBox="1"/>
          <p:nvPr/>
        </p:nvSpPr>
        <p:spPr>
          <a:xfrm>
            <a:off x="600949" y="3473034"/>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单击</a:t>
            </a:r>
            <a:r>
              <a:rPr lang="zh-CN" altLang="en-US" sz="1000" dirty="0" smtClean="0">
                <a:solidFill>
                  <a:schemeClr val="tx1">
                    <a:lumMod val="50000"/>
                    <a:lumOff val="50000"/>
                  </a:schemeClr>
                </a:solidFill>
                <a:latin typeface="微软雅黑" panose="020B0503020204020204" pitchFamily="34" charset="-122"/>
                <a:ea typeface="微软雅黑" panose="020B0503020204020204" pitchFamily="34" charset="-122"/>
              </a:rPr>
              <a:t>此处文本单击添加文本</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单击此处文本单击添加</a:t>
            </a:r>
            <a:r>
              <a:rPr lang="zh-CN" altLang="en-US" sz="1000" dirty="0" smtClean="0">
                <a:solidFill>
                  <a:schemeClr val="tx1">
                    <a:lumMod val="50000"/>
                    <a:lumOff val="50000"/>
                  </a:schemeClr>
                </a:solidFill>
                <a:latin typeface="微软雅黑" panose="020B0503020204020204" pitchFamily="34" charset="-122"/>
                <a:ea typeface="微软雅黑" panose="020B0503020204020204" pitchFamily="34" charset="-122"/>
              </a:rPr>
              <a:t>文本</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单击此处文本单击添加文本</a:t>
            </a:r>
            <a:endParaRPr lang="en-US" sz="10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56" name="TextBox 55"/>
          <p:cNvSpPr txBox="1"/>
          <p:nvPr/>
        </p:nvSpPr>
        <p:spPr>
          <a:xfrm>
            <a:off x="2626163" y="3166287"/>
            <a:ext cx="1807998" cy="292388"/>
          </a:xfrm>
          <a:prstGeom prst="rect">
            <a:avLst/>
          </a:prstGeom>
          <a:noFill/>
        </p:spPr>
        <p:txBody>
          <a:bodyPr wrap="square" lIns="0" rIns="0" bIns="0" rtlCol="0">
            <a:spAutoFit/>
          </a:bodyPr>
          <a:lstStyle/>
          <a:p>
            <a:pPr algn="ctr">
              <a:tabLst>
                <a:tab pos="1025525" algn="l"/>
              </a:tabLst>
            </a:pPr>
            <a:r>
              <a:rPr lang="zh-CN" altLang="en-US" sz="1600" b="1" dirty="0">
                <a:solidFill>
                  <a:schemeClr val="accent3"/>
                </a:solidFill>
                <a:latin typeface="微软雅黑" panose="020B0503020204020204" pitchFamily="34" charset="-122"/>
                <a:ea typeface="微软雅黑" panose="020B0503020204020204" pitchFamily="34" charset="-122"/>
                <a:cs typeface="Calibri" panose="020F0502020204030204"/>
              </a:rPr>
              <a:t>填加标题</a:t>
            </a:r>
            <a:endParaRPr lang="en-US" altLang="zh-CN" sz="1600" b="1" dirty="0">
              <a:solidFill>
                <a:schemeClr val="accent3"/>
              </a:solidFill>
              <a:latin typeface="微软雅黑" panose="020B0503020204020204" pitchFamily="34" charset="-122"/>
              <a:ea typeface="微软雅黑" panose="020B0503020204020204" pitchFamily="34" charset="-122"/>
              <a:cs typeface="Calibri" panose="020F0502020204030204"/>
            </a:endParaRPr>
          </a:p>
        </p:txBody>
      </p:sp>
      <p:sp>
        <p:nvSpPr>
          <p:cNvPr id="57" name="TextBox 56"/>
          <p:cNvSpPr txBox="1"/>
          <p:nvPr/>
        </p:nvSpPr>
        <p:spPr>
          <a:xfrm>
            <a:off x="2752771" y="3470489"/>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altLang="zh-CN" sz="10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58" name="TextBox 57"/>
          <p:cNvSpPr txBox="1"/>
          <p:nvPr/>
        </p:nvSpPr>
        <p:spPr>
          <a:xfrm>
            <a:off x="4757584" y="3163743"/>
            <a:ext cx="1807998" cy="292388"/>
          </a:xfrm>
          <a:prstGeom prst="rect">
            <a:avLst/>
          </a:prstGeom>
          <a:noFill/>
        </p:spPr>
        <p:txBody>
          <a:bodyPr wrap="square" lIns="0" rIns="0" bIns="0" rtlCol="0">
            <a:spAutoFit/>
          </a:bodyPr>
          <a:lstStyle/>
          <a:p>
            <a:pPr algn="ctr">
              <a:tabLst>
                <a:tab pos="1025525" algn="l"/>
              </a:tabLst>
            </a:pPr>
            <a:r>
              <a:rPr lang="zh-CN" altLang="en-US" sz="1600" b="1" dirty="0">
                <a:solidFill>
                  <a:schemeClr val="accent4"/>
                </a:solidFill>
                <a:latin typeface="微软雅黑" panose="020B0503020204020204" pitchFamily="34" charset="-122"/>
                <a:ea typeface="微软雅黑" panose="020B0503020204020204" pitchFamily="34" charset="-122"/>
                <a:cs typeface="Calibri" panose="020F0502020204030204"/>
              </a:rPr>
              <a:t>填加标题</a:t>
            </a:r>
            <a:endParaRPr lang="en-US" altLang="zh-CN" sz="1600" b="1" dirty="0">
              <a:solidFill>
                <a:schemeClr val="accent4"/>
              </a:solidFill>
              <a:latin typeface="微软雅黑" panose="020B0503020204020204" pitchFamily="34" charset="-122"/>
              <a:ea typeface="微软雅黑" panose="020B0503020204020204" pitchFamily="34" charset="-122"/>
              <a:cs typeface="Calibri" panose="020F0502020204030204"/>
            </a:endParaRPr>
          </a:p>
        </p:txBody>
      </p:sp>
      <p:sp>
        <p:nvSpPr>
          <p:cNvPr id="59" name="TextBox 58"/>
          <p:cNvSpPr txBox="1"/>
          <p:nvPr/>
        </p:nvSpPr>
        <p:spPr>
          <a:xfrm>
            <a:off x="4884192" y="3467945"/>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altLang="zh-CN" sz="10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sp>
        <p:nvSpPr>
          <p:cNvPr id="60" name="TextBox 59"/>
          <p:cNvSpPr txBox="1"/>
          <p:nvPr/>
        </p:nvSpPr>
        <p:spPr>
          <a:xfrm>
            <a:off x="6881977" y="3168832"/>
            <a:ext cx="1807998" cy="292388"/>
          </a:xfrm>
          <a:prstGeom prst="rect">
            <a:avLst/>
          </a:prstGeom>
          <a:noFill/>
        </p:spPr>
        <p:txBody>
          <a:bodyPr wrap="square" lIns="0" rIns="0" bIns="0" rtlCol="0">
            <a:spAutoFit/>
          </a:bodyPr>
          <a:lstStyle/>
          <a:p>
            <a:pPr algn="ctr">
              <a:tabLst>
                <a:tab pos="1025525" algn="l"/>
              </a:tabLst>
            </a:pPr>
            <a:r>
              <a:rPr lang="zh-CN" altLang="en-US" sz="1600" b="1" dirty="0">
                <a:solidFill>
                  <a:schemeClr val="accent5"/>
                </a:solidFill>
                <a:latin typeface="微软雅黑" panose="020B0503020204020204" pitchFamily="34" charset="-122"/>
                <a:ea typeface="微软雅黑" panose="020B0503020204020204" pitchFamily="34" charset="-122"/>
                <a:cs typeface="Calibri" panose="020F0502020204030204"/>
              </a:rPr>
              <a:t>填加标题</a:t>
            </a:r>
            <a:endParaRPr lang="en-US" altLang="zh-CN" sz="1600" b="1" dirty="0">
              <a:solidFill>
                <a:schemeClr val="accent5"/>
              </a:solidFill>
              <a:latin typeface="微软雅黑" panose="020B0503020204020204" pitchFamily="34" charset="-122"/>
              <a:ea typeface="微软雅黑" panose="020B0503020204020204" pitchFamily="34" charset="-122"/>
              <a:cs typeface="Calibri" panose="020F0502020204030204"/>
            </a:endParaRPr>
          </a:p>
        </p:txBody>
      </p:sp>
      <p:sp>
        <p:nvSpPr>
          <p:cNvPr id="61" name="TextBox 60"/>
          <p:cNvSpPr txBox="1"/>
          <p:nvPr/>
        </p:nvSpPr>
        <p:spPr>
          <a:xfrm>
            <a:off x="7008585" y="3473034"/>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altLang="zh-CN" sz="1000"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a:endParaRPr>
          </a:p>
        </p:txBody>
      </p:sp>
      <p:grpSp>
        <p:nvGrpSpPr>
          <p:cNvPr id="4" name="组合 3"/>
          <p:cNvGrpSpPr/>
          <p:nvPr/>
        </p:nvGrpSpPr>
        <p:grpSpPr>
          <a:xfrm>
            <a:off x="4932599" y="1491631"/>
            <a:ext cx="1479184" cy="1479182"/>
            <a:chOff x="4932599" y="1491630"/>
            <a:chExt cx="1479184" cy="1479182"/>
          </a:xfrm>
        </p:grpSpPr>
        <p:grpSp>
          <p:nvGrpSpPr>
            <p:cNvPr id="88" name="组合 87"/>
            <p:cNvGrpSpPr/>
            <p:nvPr/>
          </p:nvGrpSpPr>
          <p:grpSpPr>
            <a:xfrm>
              <a:off x="4932599" y="1491630"/>
              <a:ext cx="1479184" cy="1479182"/>
              <a:chOff x="304800" y="673100"/>
              <a:chExt cx="4000500" cy="4000500"/>
            </a:xfrm>
            <a:effectLst>
              <a:outerShdw blurRad="444500" dist="254000" dir="8100000" algn="tr" rotWithShape="0">
                <a:prstClr val="black">
                  <a:alpha val="50000"/>
                </a:prstClr>
              </a:outerShdw>
            </a:effectLst>
          </p:grpSpPr>
          <p:sp>
            <p:nvSpPr>
              <p:cNvPr id="89" name="同心圆 8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0" name="椭圆 89"/>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2" name="Freeform 12"/>
            <p:cNvSpPr>
              <a:spLocks noEditPoints="1"/>
            </p:cNvSpPr>
            <p:nvPr/>
          </p:nvSpPr>
          <p:spPr bwMode="auto">
            <a:xfrm>
              <a:off x="5257077" y="1846703"/>
              <a:ext cx="852040" cy="777949"/>
            </a:xfrm>
            <a:custGeom>
              <a:avLst/>
              <a:gdLst/>
              <a:ahLst/>
              <a:cxnLst>
                <a:cxn ang="0">
                  <a:pos x="1284" y="407"/>
                </a:cxn>
                <a:cxn ang="0">
                  <a:pos x="1203" y="1128"/>
                </a:cxn>
                <a:cxn ang="0">
                  <a:pos x="1657" y="1313"/>
                </a:cxn>
                <a:cxn ang="0">
                  <a:pos x="2010" y="1310"/>
                </a:cxn>
                <a:cxn ang="0">
                  <a:pos x="2361" y="910"/>
                </a:cxn>
                <a:cxn ang="0">
                  <a:pos x="2851" y="696"/>
                </a:cxn>
                <a:cxn ang="0">
                  <a:pos x="3216" y="1078"/>
                </a:cxn>
                <a:cxn ang="0">
                  <a:pos x="2979" y="1557"/>
                </a:cxn>
                <a:cxn ang="0">
                  <a:pos x="2477" y="1517"/>
                </a:cxn>
                <a:cxn ang="0">
                  <a:pos x="2080" y="1382"/>
                </a:cxn>
                <a:cxn ang="0">
                  <a:pos x="1515" y="2178"/>
                </a:cxn>
                <a:cxn ang="0">
                  <a:pos x="1639" y="2686"/>
                </a:cxn>
                <a:cxn ang="0">
                  <a:pos x="1428" y="2932"/>
                </a:cxn>
                <a:cxn ang="0">
                  <a:pos x="1121" y="2816"/>
                </a:cxn>
                <a:cxn ang="0">
                  <a:pos x="1129" y="2487"/>
                </a:cxn>
                <a:cxn ang="0">
                  <a:pos x="1413" y="2321"/>
                </a:cxn>
                <a:cxn ang="0">
                  <a:pos x="1431" y="1587"/>
                </a:cxn>
                <a:cxn ang="0">
                  <a:pos x="954" y="1270"/>
                </a:cxn>
                <a:cxn ang="0">
                  <a:pos x="196" y="1138"/>
                </a:cxn>
                <a:cxn ang="0">
                  <a:pos x="65" y="378"/>
                </a:cxn>
                <a:cxn ang="0">
                  <a:pos x="1533" y="1182"/>
                </a:cxn>
                <a:cxn ang="0">
                  <a:pos x="1925" y="1186"/>
                </a:cxn>
                <a:cxn ang="0">
                  <a:pos x="2114" y="972"/>
                </a:cxn>
                <a:cxn ang="0">
                  <a:pos x="1732" y="1085"/>
                </a:cxn>
                <a:cxn ang="0">
                  <a:pos x="2147" y="1514"/>
                </a:cxn>
                <a:cxn ang="0">
                  <a:pos x="1918" y="1841"/>
                </a:cxn>
                <a:cxn ang="0">
                  <a:pos x="1979" y="2139"/>
                </a:cxn>
                <a:cxn ang="0">
                  <a:pos x="2089" y="1757"/>
                </a:cxn>
                <a:cxn ang="0">
                  <a:pos x="2167" y="1508"/>
                </a:cxn>
                <a:cxn ang="0">
                  <a:pos x="1273" y="1619"/>
                </a:cxn>
                <a:cxn ang="0">
                  <a:pos x="1038" y="1398"/>
                </a:cxn>
                <a:cxn ang="0">
                  <a:pos x="1199" y="1722"/>
                </a:cxn>
                <a:cxn ang="0">
                  <a:pos x="1293" y="2035"/>
                </a:cxn>
                <a:cxn ang="0">
                  <a:pos x="650" y="326"/>
                </a:cxn>
                <a:cxn ang="0">
                  <a:pos x="1414" y="2691"/>
                </a:cxn>
                <a:cxn ang="0">
                  <a:pos x="1400" y="2566"/>
                </a:cxn>
                <a:cxn ang="0">
                  <a:pos x="1357" y="2532"/>
                </a:cxn>
                <a:cxn ang="0">
                  <a:pos x="1432" y="2647"/>
                </a:cxn>
                <a:cxn ang="0">
                  <a:pos x="1338" y="2742"/>
                </a:cxn>
                <a:cxn ang="0">
                  <a:pos x="2704" y="1212"/>
                </a:cxn>
                <a:cxn ang="0">
                  <a:pos x="2809" y="979"/>
                </a:cxn>
                <a:cxn ang="0">
                  <a:pos x="2629" y="1018"/>
                </a:cxn>
                <a:cxn ang="0">
                  <a:pos x="2883" y="985"/>
                </a:cxn>
                <a:cxn ang="0">
                  <a:pos x="1422" y="2451"/>
                </a:cxn>
                <a:cxn ang="0">
                  <a:pos x="1407" y="2447"/>
                </a:cxn>
                <a:cxn ang="0">
                  <a:pos x="1384" y="2443"/>
                </a:cxn>
                <a:cxn ang="0">
                  <a:pos x="1157" y="2573"/>
                </a:cxn>
                <a:cxn ang="0">
                  <a:pos x="1282" y="2861"/>
                </a:cxn>
                <a:cxn ang="0">
                  <a:pos x="1564" y="2721"/>
                </a:cxn>
                <a:cxn ang="0">
                  <a:pos x="2799" y="751"/>
                </a:cxn>
                <a:cxn ang="0">
                  <a:pos x="3147" y="1049"/>
                </a:cxn>
                <a:cxn ang="0">
                  <a:pos x="2983" y="1482"/>
                </a:cxn>
                <a:cxn ang="0">
                  <a:pos x="2536" y="1483"/>
                </a:cxn>
                <a:cxn ang="0">
                  <a:pos x="2359" y="1199"/>
                </a:cxn>
                <a:cxn ang="0">
                  <a:pos x="2357" y="1175"/>
                </a:cxn>
                <a:cxn ang="0">
                  <a:pos x="2414" y="942"/>
                </a:cxn>
                <a:cxn ang="0">
                  <a:pos x="758" y="80"/>
                </a:cxn>
                <a:cxn ang="0">
                  <a:pos x="1251" y="547"/>
                </a:cxn>
                <a:cxn ang="0">
                  <a:pos x="1106" y="1068"/>
                </a:cxn>
                <a:cxn ang="0">
                  <a:pos x="991" y="1165"/>
                </a:cxn>
                <a:cxn ang="0">
                  <a:pos x="312" y="1143"/>
                </a:cxn>
                <a:cxn ang="0">
                  <a:pos x="100" y="490"/>
                </a:cxn>
                <a:cxn ang="0">
                  <a:pos x="638" y="73"/>
                </a:cxn>
              </a:cxnLst>
              <a:rect l="0" t="0" r="r" b="b"/>
              <a:pathLst>
                <a:path w="3221" h="2941">
                  <a:moveTo>
                    <a:pt x="668" y="0"/>
                  </a:moveTo>
                  <a:lnTo>
                    <a:pt x="702" y="1"/>
                  </a:lnTo>
                  <a:lnTo>
                    <a:pt x="737" y="3"/>
                  </a:lnTo>
                  <a:lnTo>
                    <a:pt x="770" y="7"/>
                  </a:lnTo>
                  <a:lnTo>
                    <a:pt x="803" y="13"/>
                  </a:lnTo>
                  <a:lnTo>
                    <a:pt x="835" y="21"/>
                  </a:lnTo>
                  <a:lnTo>
                    <a:pt x="867" y="30"/>
                  </a:lnTo>
                  <a:lnTo>
                    <a:pt x="899" y="40"/>
                  </a:lnTo>
                  <a:lnTo>
                    <a:pt x="929" y="53"/>
                  </a:lnTo>
                  <a:lnTo>
                    <a:pt x="958" y="65"/>
                  </a:lnTo>
                  <a:lnTo>
                    <a:pt x="987" y="81"/>
                  </a:lnTo>
                  <a:lnTo>
                    <a:pt x="1015" y="96"/>
                  </a:lnTo>
                  <a:lnTo>
                    <a:pt x="1042" y="114"/>
                  </a:lnTo>
                  <a:lnTo>
                    <a:pt x="1068" y="132"/>
                  </a:lnTo>
                  <a:lnTo>
                    <a:pt x="1094" y="152"/>
                  </a:lnTo>
                  <a:lnTo>
                    <a:pt x="1117" y="173"/>
                  </a:lnTo>
                  <a:lnTo>
                    <a:pt x="1141" y="195"/>
                  </a:lnTo>
                  <a:lnTo>
                    <a:pt x="1163" y="218"/>
                  </a:lnTo>
                  <a:lnTo>
                    <a:pt x="1184" y="242"/>
                  </a:lnTo>
                  <a:lnTo>
                    <a:pt x="1204" y="268"/>
                  </a:lnTo>
                  <a:lnTo>
                    <a:pt x="1222" y="294"/>
                  </a:lnTo>
                  <a:lnTo>
                    <a:pt x="1240" y="321"/>
                  </a:lnTo>
                  <a:lnTo>
                    <a:pt x="1255" y="349"/>
                  </a:lnTo>
                  <a:lnTo>
                    <a:pt x="1271" y="378"/>
                  </a:lnTo>
                  <a:lnTo>
                    <a:pt x="1284" y="407"/>
                  </a:lnTo>
                  <a:lnTo>
                    <a:pt x="1296" y="438"/>
                  </a:lnTo>
                  <a:lnTo>
                    <a:pt x="1306" y="469"/>
                  </a:lnTo>
                  <a:lnTo>
                    <a:pt x="1316" y="500"/>
                  </a:lnTo>
                  <a:lnTo>
                    <a:pt x="1323" y="532"/>
                  </a:lnTo>
                  <a:lnTo>
                    <a:pt x="1329" y="565"/>
                  </a:lnTo>
                  <a:lnTo>
                    <a:pt x="1333" y="598"/>
                  </a:lnTo>
                  <a:lnTo>
                    <a:pt x="1335" y="632"/>
                  </a:lnTo>
                  <a:lnTo>
                    <a:pt x="1336" y="666"/>
                  </a:lnTo>
                  <a:lnTo>
                    <a:pt x="1336" y="699"/>
                  </a:lnTo>
                  <a:lnTo>
                    <a:pt x="1333" y="730"/>
                  </a:lnTo>
                  <a:lnTo>
                    <a:pt x="1330" y="760"/>
                  </a:lnTo>
                  <a:lnTo>
                    <a:pt x="1325" y="790"/>
                  </a:lnTo>
                  <a:lnTo>
                    <a:pt x="1319" y="820"/>
                  </a:lnTo>
                  <a:lnTo>
                    <a:pt x="1311" y="849"/>
                  </a:lnTo>
                  <a:lnTo>
                    <a:pt x="1302" y="878"/>
                  </a:lnTo>
                  <a:lnTo>
                    <a:pt x="1293" y="906"/>
                  </a:lnTo>
                  <a:lnTo>
                    <a:pt x="1281" y="934"/>
                  </a:lnTo>
                  <a:lnTo>
                    <a:pt x="1269" y="960"/>
                  </a:lnTo>
                  <a:lnTo>
                    <a:pt x="1254" y="986"/>
                  </a:lnTo>
                  <a:lnTo>
                    <a:pt x="1240" y="1012"/>
                  </a:lnTo>
                  <a:lnTo>
                    <a:pt x="1224" y="1037"/>
                  </a:lnTo>
                  <a:lnTo>
                    <a:pt x="1208" y="1061"/>
                  </a:lnTo>
                  <a:lnTo>
                    <a:pt x="1189" y="1084"/>
                  </a:lnTo>
                  <a:lnTo>
                    <a:pt x="1170" y="1106"/>
                  </a:lnTo>
                  <a:lnTo>
                    <a:pt x="1203" y="1128"/>
                  </a:lnTo>
                  <a:lnTo>
                    <a:pt x="1235" y="1149"/>
                  </a:lnTo>
                  <a:lnTo>
                    <a:pt x="1269" y="1171"/>
                  </a:lnTo>
                  <a:lnTo>
                    <a:pt x="1304" y="1192"/>
                  </a:lnTo>
                  <a:lnTo>
                    <a:pt x="1338" y="1212"/>
                  </a:lnTo>
                  <a:lnTo>
                    <a:pt x="1373" y="1231"/>
                  </a:lnTo>
                  <a:lnTo>
                    <a:pt x="1406" y="1248"/>
                  </a:lnTo>
                  <a:lnTo>
                    <a:pt x="1438" y="1263"/>
                  </a:lnTo>
                  <a:lnTo>
                    <a:pt x="1466" y="1274"/>
                  </a:lnTo>
                  <a:lnTo>
                    <a:pt x="1493" y="1283"/>
                  </a:lnTo>
                  <a:lnTo>
                    <a:pt x="1518" y="1291"/>
                  </a:lnTo>
                  <a:lnTo>
                    <a:pt x="1543" y="1297"/>
                  </a:lnTo>
                  <a:lnTo>
                    <a:pt x="1568" y="1302"/>
                  </a:lnTo>
                  <a:lnTo>
                    <a:pt x="1593" y="1306"/>
                  </a:lnTo>
                  <a:lnTo>
                    <a:pt x="1618" y="1309"/>
                  </a:lnTo>
                  <a:lnTo>
                    <a:pt x="1643" y="1312"/>
                  </a:lnTo>
                  <a:lnTo>
                    <a:pt x="1643" y="1312"/>
                  </a:lnTo>
                  <a:lnTo>
                    <a:pt x="1646" y="1312"/>
                  </a:lnTo>
                  <a:lnTo>
                    <a:pt x="1648" y="1312"/>
                  </a:lnTo>
                  <a:lnTo>
                    <a:pt x="1648" y="1312"/>
                  </a:lnTo>
                  <a:lnTo>
                    <a:pt x="1650" y="1312"/>
                  </a:lnTo>
                  <a:lnTo>
                    <a:pt x="1651" y="1313"/>
                  </a:lnTo>
                  <a:lnTo>
                    <a:pt x="1653" y="1313"/>
                  </a:lnTo>
                  <a:lnTo>
                    <a:pt x="1655" y="1313"/>
                  </a:lnTo>
                  <a:lnTo>
                    <a:pt x="1655" y="1313"/>
                  </a:lnTo>
                  <a:lnTo>
                    <a:pt x="1657" y="1313"/>
                  </a:lnTo>
                  <a:lnTo>
                    <a:pt x="1658" y="1313"/>
                  </a:lnTo>
                  <a:lnTo>
                    <a:pt x="1659" y="1313"/>
                  </a:lnTo>
                  <a:lnTo>
                    <a:pt x="1661" y="1314"/>
                  </a:lnTo>
                  <a:lnTo>
                    <a:pt x="1662" y="1314"/>
                  </a:lnTo>
                  <a:lnTo>
                    <a:pt x="1663" y="1314"/>
                  </a:lnTo>
                  <a:lnTo>
                    <a:pt x="1665" y="1314"/>
                  </a:lnTo>
                  <a:lnTo>
                    <a:pt x="1666" y="1314"/>
                  </a:lnTo>
                  <a:lnTo>
                    <a:pt x="1666" y="1314"/>
                  </a:lnTo>
                  <a:lnTo>
                    <a:pt x="1668" y="1314"/>
                  </a:lnTo>
                  <a:lnTo>
                    <a:pt x="1669" y="1314"/>
                  </a:lnTo>
                  <a:lnTo>
                    <a:pt x="1670" y="1315"/>
                  </a:lnTo>
                  <a:lnTo>
                    <a:pt x="1673" y="1315"/>
                  </a:lnTo>
                  <a:lnTo>
                    <a:pt x="1681" y="1317"/>
                  </a:lnTo>
                  <a:lnTo>
                    <a:pt x="1681" y="1317"/>
                  </a:lnTo>
                  <a:lnTo>
                    <a:pt x="1683" y="1317"/>
                  </a:lnTo>
                  <a:lnTo>
                    <a:pt x="1712" y="1320"/>
                  </a:lnTo>
                  <a:lnTo>
                    <a:pt x="1742" y="1322"/>
                  </a:lnTo>
                  <a:lnTo>
                    <a:pt x="1773" y="1324"/>
                  </a:lnTo>
                  <a:lnTo>
                    <a:pt x="1804" y="1326"/>
                  </a:lnTo>
                  <a:lnTo>
                    <a:pt x="1837" y="1327"/>
                  </a:lnTo>
                  <a:lnTo>
                    <a:pt x="1870" y="1327"/>
                  </a:lnTo>
                  <a:lnTo>
                    <a:pt x="1903" y="1325"/>
                  </a:lnTo>
                  <a:lnTo>
                    <a:pt x="1937" y="1322"/>
                  </a:lnTo>
                  <a:lnTo>
                    <a:pt x="1973" y="1317"/>
                  </a:lnTo>
                  <a:lnTo>
                    <a:pt x="2010" y="1310"/>
                  </a:lnTo>
                  <a:lnTo>
                    <a:pt x="2046" y="1301"/>
                  </a:lnTo>
                  <a:lnTo>
                    <a:pt x="2081" y="1291"/>
                  </a:lnTo>
                  <a:lnTo>
                    <a:pt x="2118" y="1279"/>
                  </a:lnTo>
                  <a:lnTo>
                    <a:pt x="2153" y="1266"/>
                  </a:lnTo>
                  <a:lnTo>
                    <a:pt x="2188" y="1251"/>
                  </a:lnTo>
                  <a:lnTo>
                    <a:pt x="2222" y="1235"/>
                  </a:lnTo>
                  <a:lnTo>
                    <a:pt x="2241" y="1226"/>
                  </a:lnTo>
                  <a:lnTo>
                    <a:pt x="2260" y="1217"/>
                  </a:lnTo>
                  <a:lnTo>
                    <a:pt x="2278" y="1207"/>
                  </a:lnTo>
                  <a:lnTo>
                    <a:pt x="2297" y="1197"/>
                  </a:lnTo>
                  <a:lnTo>
                    <a:pt x="2296" y="1186"/>
                  </a:lnTo>
                  <a:lnTo>
                    <a:pt x="2295" y="1174"/>
                  </a:lnTo>
                  <a:lnTo>
                    <a:pt x="2294" y="1161"/>
                  </a:lnTo>
                  <a:lnTo>
                    <a:pt x="2294" y="1150"/>
                  </a:lnTo>
                  <a:lnTo>
                    <a:pt x="2295" y="1126"/>
                  </a:lnTo>
                  <a:lnTo>
                    <a:pt x="2297" y="1102"/>
                  </a:lnTo>
                  <a:lnTo>
                    <a:pt x="2299" y="1078"/>
                  </a:lnTo>
                  <a:lnTo>
                    <a:pt x="2303" y="1056"/>
                  </a:lnTo>
                  <a:lnTo>
                    <a:pt x="2308" y="1034"/>
                  </a:lnTo>
                  <a:lnTo>
                    <a:pt x="2315" y="1012"/>
                  </a:lnTo>
                  <a:lnTo>
                    <a:pt x="2322" y="990"/>
                  </a:lnTo>
                  <a:lnTo>
                    <a:pt x="2330" y="969"/>
                  </a:lnTo>
                  <a:lnTo>
                    <a:pt x="2340" y="949"/>
                  </a:lnTo>
                  <a:lnTo>
                    <a:pt x="2350" y="928"/>
                  </a:lnTo>
                  <a:lnTo>
                    <a:pt x="2361" y="910"/>
                  </a:lnTo>
                  <a:lnTo>
                    <a:pt x="2374" y="891"/>
                  </a:lnTo>
                  <a:lnTo>
                    <a:pt x="2386" y="872"/>
                  </a:lnTo>
                  <a:lnTo>
                    <a:pt x="2400" y="855"/>
                  </a:lnTo>
                  <a:lnTo>
                    <a:pt x="2414" y="838"/>
                  </a:lnTo>
                  <a:lnTo>
                    <a:pt x="2430" y="822"/>
                  </a:lnTo>
                  <a:lnTo>
                    <a:pt x="2446" y="807"/>
                  </a:lnTo>
                  <a:lnTo>
                    <a:pt x="2463" y="793"/>
                  </a:lnTo>
                  <a:lnTo>
                    <a:pt x="2481" y="778"/>
                  </a:lnTo>
                  <a:lnTo>
                    <a:pt x="2498" y="766"/>
                  </a:lnTo>
                  <a:lnTo>
                    <a:pt x="2517" y="753"/>
                  </a:lnTo>
                  <a:lnTo>
                    <a:pt x="2537" y="742"/>
                  </a:lnTo>
                  <a:lnTo>
                    <a:pt x="2556" y="733"/>
                  </a:lnTo>
                  <a:lnTo>
                    <a:pt x="2577" y="723"/>
                  </a:lnTo>
                  <a:lnTo>
                    <a:pt x="2599" y="715"/>
                  </a:lnTo>
                  <a:lnTo>
                    <a:pt x="2620" y="708"/>
                  </a:lnTo>
                  <a:lnTo>
                    <a:pt x="2643" y="702"/>
                  </a:lnTo>
                  <a:lnTo>
                    <a:pt x="2664" y="696"/>
                  </a:lnTo>
                  <a:lnTo>
                    <a:pt x="2687" y="692"/>
                  </a:lnTo>
                  <a:lnTo>
                    <a:pt x="2711" y="689"/>
                  </a:lnTo>
                  <a:lnTo>
                    <a:pt x="2734" y="687"/>
                  </a:lnTo>
                  <a:lnTo>
                    <a:pt x="2758" y="686"/>
                  </a:lnTo>
                  <a:lnTo>
                    <a:pt x="2782" y="687"/>
                  </a:lnTo>
                  <a:lnTo>
                    <a:pt x="2805" y="689"/>
                  </a:lnTo>
                  <a:lnTo>
                    <a:pt x="2828" y="692"/>
                  </a:lnTo>
                  <a:lnTo>
                    <a:pt x="2851" y="696"/>
                  </a:lnTo>
                  <a:lnTo>
                    <a:pt x="2874" y="702"/>
                  </a:lnTo>
                  <a:lnTo>
                    <a:pt x="2896" y="708"/>
                  </a:lnTo>
                  <a:lnTo>
                    <a:pt x="2917" y="715"/>
                  </a:lnTo>
                  <a:lnTo>
                    <a:pt x="2938" y="723"/>
                  </a:lnTo>
                  <a:lnTo>
                    <a:pt x="2959" y="733"/>
                  </a:lnTo>
                  <a:lnTo>
                    <a:pt x="2979" y="742"/>
                  </a:lnTo>
                  <a:lnTo>
                    <a:pt x="2998" y="753"/>
                  </a:lnTo>
                  <a:lnTo>
                    <a:pt x="3017" y="766"/>
                  </a:lnTo>
                  <a:lnTo>
                    <a:pt x="3036" y="778"/>
                  </a:lnTo>
                  <a:lnTo>
                    <a:pt x="3053" y="793"/>
                  </a:lnTo>
                  <a:lnTo>
                    <a:pt x="3070" y="807"/>
                  </a:lnTo>
                  <a:lnTo>
                    <a:pt x="3086" y="822"/>
                  </a:lnTo>
                  <a:lnTo>
                    <a:pt x="3101" y="838"/>
                  </a:lnTo>
                  <a:lnTo>
                    <a:pt x="3116" y="855"/>
                  </a:lnTo>
                  <a:lnTo>
                    <a:pt x="3130" y="872"/>
                  </a:lnTo>
                  <a:lnTo>
                    <a:pt x="3143" y="891"/>
                  </a:lnTo>
                  <a:lnTo>
                    <a:pt x="3155" y="910"/>
                  </a:lnTo>
                  <a:lnTo>
                    <a:pt x="3165" y="928"/>
                  </a:lnTo>
                  <a:lnTo>
                    <a:pt x="3176" y="949"/>
                  </a:lnTo>
                  <a:lnTo>
                    <a:pt x="3185" y="969"/>
                  </a:lnTo>
                  <a:lnTo>
                    <a:pt x="3193" y="990"/>
                  </a:lnTo>
                  <a:lnTo>
                    <a:pt x="3201" y="1012"/>
                  </a:lnTo>
                  <a:lnTo>
                    <a:pt x="3207" y="1034"/>
                  </a:lnTo>
                  <a:lnTo>
                    <a:pt x="3212" y="1056"/>
                  </a:lnTo>
                  <a:lnTo>
                    <a:pt x="3216" y="1078"/>
                  </a:lnTo>
                  <a:lnTo>
                    <a:pt x="3219" y="1102"/>
                  </a:lnTo>
                  <a:lnTo>
                    <a:pt x="3221" y="1126"/>
                  </a:lnTo>
                  <a:lnTo>
                    <a:pt x="3221" y="1150"/>
                  </a:lnTo>
                  <a:lnTo>
                    <a:pt x="3221" y="1174"/>
                  </a:lnTo>
                  <a:lnTo>
                    <a:pt x="3219" y="1196"/>
                  </a:lnTo>
                  <a:lnTo>
                    <a:pt x="3216" y="1220"/>
                  </a:lnTo>
                  <a:lnTo>
                    <a:pt x="3212" y="1243"/>
                  </a:lnTo>
                  <a:lnTo>
                    <a:pt x="3207" y="1265"/>
                  </a:lnTo>
                  <a:lnTo>
                    <a:pt x="3201" y="1288"/>
                  </a:lnTo>
                  <a:lnTo>
                    <a:pt x="3193" y="1308"/>
                  </a:lnTo>
                  <a:lnTo>
                    <a:pt x="3185" y="1330"/>
                  </a:lnTo>
                  <a:lnTo>
                    <a:pt x="3176" y="1350"/>
                  </a:lnTo>
                  <a:lnTo>
                    <a:pt x="3165" y="1370"/>
                  </a:lnTo>
                  <a:lnTo>
                    <a:pt x="3155" y="1389"/>
                  </a:lnTo>
                  <a:lnTo>
                    <a:pt x="3143" y="1409"/>
                  </a:lnTo>
                  <a:lnTo>
                    <a:pt x="3130" y="1426"/>
                  </a:lnTo>
                  <a:lnTo>
                    <a:pt x="3116" y="1444"/>
                  </a:lnTo>
                  <a:lnTo>
                    <a:pt x="3101" y="1460"/>
                  </a:lnTo>
                  <a:lnTo>
                    <a:pt x="3086" y="1477"/>
                  </a:lnTo>
                  <a:lnTo>
                    <a:pt x="3070" y="1492"/>
                  </a:lnTo>
                  <a:lnTo>
                    <a:pt x="3053" y="1507"/>
                  </a:lnTo>
                  <a:lnTo>
                    <a:pt x="3036" y="1520"/>
                  </a:lnTo>
                  <a:lnTo>
                    <a:pt x="3017" y="1533"/>
                  </a:lnTo>
                  <a:lnTo>
                    <a:pt x="2998" y="1545"/>
                  </a:lnTo>
                  <a:lnTo>
                    <a:pt x="2979" y="1557"/>
                  </a:lnTo>
                  <a:lnTo>
                    <a:pt x="2959" y="1567"/>
                  </a:lnTo>
                  <a:lnTo>
                    <a:pt x="2938" y="1576"/>
                  </a:lnTo>
                  <a:lnTo>
                    <a:pt x="2917" y="1585"/>
                  </a:lnTo>
                  <a:lnTo>
                    <a:pt x="2896" y="1592"/>
                  </a:lnTo>
                  <a:lnTo>
                    <a:pt x="2874" y="1598"/>
                  </a:lnTo>
                  <a:lnTo>
                    <a:pt x="2851" y="1603"/>
                  </a:lnTo>
                  <a:lnTo>
                    <a:pt x="2828" y="1607"/>
                  </a:lnTo>
                  <a:lnTo>
                    <a:pt x="2805" y="1609"/>
                  </a:lnTo>
                  <a:lnTo>
                    <a:pt x="2782" y="1612"/>
                  </a:lnTo>
                  <a:lnTo>
                    <a:pt x="2758" y="1613"/>
                  </a:lnTo>
                  <a:lnTo>
                    <a:pt x="2737" y="1612"/>
                  </a:lnTo>
                  <a:lnTo>
                    <a:pt x="2716" y="1610"/>
                  </a:lnTo>
                  <a:lnTo>
                    <a:pt x="2695" y="1608"/>
                  </a:lnTo>
                  <a:lnTo>
                    <a:pt x="2676" y="1605"/>
                  </a:lnTo>
                  <a:lnTo>
                    <a:pt x="2655" y="1601"/>
                  </a:lnTo>
                  <a:lnTo>
                    <a:pt x="2635" y="1596"/>
                  </a:lnTo>
                  <a:lnTo>
                    <a:pt x="2617" y="1590"/>
                  </a:lnTo>
                  <a:lnTo>
                    <a:pt x="2597" y="1584"/>
                  </a:lnTo>
                  <a:lnTo>
                    <a:pt x="2579" y="1576"/>
                  </a:lnTo>
                  <a:lnTo>
                    <a:pt x="2561" y="1568"/>
                  </a:lnTo>
                  <a:lnTo>
                    <a:pt x="2543" y="1560"/>
                  </a:lnTo>
                  <a:lnTo>
                    <a:pt x="2525" y="1550"/>
                  </a:lnTo>
                  <a:lnTo>
                    <a:pt x="2509" y="1540"/>
                  </a:lnTo>
                  <a:lnTo>
                    <a:pt x="2492" y="1529"/>
                  </a:lnTo>
                  <a:lnTo>
                    <a:pt x="2477" y="1517"/>
                  </a:lnTo>
                  <a:lnTo>
                    <a:pt x="2461" y="1505"/>
                  </a:lnTo>
                  <a:lnTo>
                    <a:pt x="2446" y="1492"/>
                  </a:lnTo>
                  <a:lnTo>
                    <a:pt x="2432" y="1479"/>
                  </a:lnTo>
                  <a:lnTo>
                    <a:pt x="2418" y="1465"/>
                  </a:lnTo>
                  <a:lnTo>
                    <a:pt x="2405" y="1450"/>
                  </a:lnTo>
                  <a:lnTo>
                    <a:pt x="2393" y="1435"/>
                  </a:lnTo>
                  <a:lnTo>
                    <a:pt x="2381" y="1419"/>
                  </a:lnTo>
                  <a:lnTo>
                    <a:pt x="2370" y="1402"/>
                  </a:lnTo>
                  <a:lnTo>
                    <a:pt x="2359" y="1386"/>
                  </a:lnTo>
                  <a:lnTo>
                    <a:pt x="2350" y="1369"/>
                  </a:lnTo>
                  <a:lnTo>
                    <a:pt x="2341" y="1352"/>
                  </a:lnTo>
                  <a:lnTo>
                    <a:pt x="2332" y="1333"/>
                  </a:lnTo>
                  <a:lnTo>
                    <a:pt x="2325" y="1315"/>
                  </a:lnTo>
                  <a:lnTo>
                    <a:pt x="2318" y="1296"/>
                  </a:lnTo>
                  <a:lnTo>
                    <a:pt x="2312" y="1277"/>
                  </a:lnTo>
                  <a:lnTo>
                    <a:pt x="2306" y="1258"/>
                  </a:lnTo>
                  <a:lnTo>
                    <a:pt x="2302" y="1238"/>
                  </a:lnTo>
                  <a:lnTo>
                    <a:pt x="2274" y="1253"/>
                  </a:lnTo>
                  <a:lnTo>
                    <a:pt x="2246" y="1271"/>
                  </a:lnTo>
                  <a:lnTo>
                    <a:pt x="2217" y="1288"/>
                  </a:lnTo>
                  <a:lnTo>
                    <a:pt x="2188" y="1306"/>
                  </a:lnTo>
                  <a:lnTo>
                    <a:pt x="2160" y="1325"/>
                  </a:lnTo>
                  <a:lnTo>
                    <a:pt x="2132" y="1343"/>
                  </a:lnTo>
                  <a:lnTo>
                    <a:pt x="2105" y="1362"/>
                  </a:lnTo>
                  <a:lnTo>
                    <a:pt x="2080" y="1382"/>
                  </a:lnTo>
                  <a:lnTo>
                    <a:pt x="2061" y="1397"/>
                  </a:lnTo>
                  <a:lnTo>
                    <a:pt x="2041" y="1413"/>
                  </a:lnTo>
                  <a:lnTo>
                    <a:pt x="2023" y="1429"/>
                  </a:lnTo>
                  <a:lnTo>
                    <a:pt x="2007" y="1445"/>
                  </a:lnTo>
                  <a:lnTo>
                    <a:pt x="1990" y="1461"/>
                  </a:lnTo>
                  <a:lnTo>
                    <a:pt x="1974" y="1478"/>
                  </a:lnTo>
                  <a:lnTo>
                    <a:pt x="1960" y="1495"/>
                  </a:lnTo>
                  <a:lnTo>
                    <a:pt x="1945" y="1511"/>
                  </a:lnTo>
                  <a:lnTo>
                    <a:pt x="1917" y="1545"/>
                  </a:lnTo>
                  <a:lnTo>
                    <a:pt x="1889" y="1581"/>
                  </a:lnTo>
                  <a:lnTo>
                    <a:pt x="1862" y="1619"/>
                  </a:lnTo>
                  <a:lnTo>
                    <a:pt x="1834" y="1658"/>
                  </a:lnTo>
                  <a:lnTo>
                    <a:pt x="1804" y="1701"/>
                  </a:lnTo>
                  <a:lnTo>
                    <a:pt x="1774" y="1744"/>
                  </a:lnTo>
                  <a:lnTo>
                    <a:pt x="1743" y="1787"/>
                  </a:lnTo>
                  <a:lnTo>
                    <a:pt x="1712" y="1833"/>
                  </a:lnTo>
                  <a:lnTo>
                    <a:pt x="1682" y="1878"/>
                  </a:lnTo>
                  <a:lnTo>
                    <a:pt x="1653" y="1921"/>
                  </a:lnTo>
                  <a:lnTo>
                    <a:pt x="1626" y="1964"/>
                  </a:lnTo>
                  <a:lnTo>
                    <a:pt x="1601" y="2005"/>
                  </a:lnTo>
                  <a:lnTo>
                    <a:pt x="1579" y="2043"/>
                  </a:lnTo>
                  <a:lnTo>
                    <a:pt x="1560" y="2079"/>
                  </a:lnTo>
                  <a:lnTo>
                    <a:pt x="1543" y="2114"/>
                  </a:lnTo>
                  <a:lnTo>
                    <a:pt x="1528" y="2146"/>
                  </a:lnTo>
                  <a:lnTo>
                    <a:pt x="1515" y="2178"/>
                  </a:lnTo>
                  <a:lnTo>
                    <a:pt x="1503" y="2208"/>
                  </a:lnTo>
                  <a:lnTo>
                    <a:pt x="1492" y="2238"/>
                  </a:lnTo>
                  <a:lnTo>
                    <a:pt x="1482" y="2268"/>
                  </a:lnTo>
                  <a:lnTo>
                    <a:pt x="1471" y="2299"/>
                  </a:lnTo>
                  <a:lnTo>
                    <a:pt x="1461" y="2329"/>
                  </a:lnTo>
                  <a:lnTo>
                    <a:pt x="1452" y="2359"/>
                  </a:lnTo>
                  <a:lnTo>
                    <a:pt x="1442" y="2387"/>
                  </a:lnTo>
                  <a:lnTo>
                    <a:pt x="1463" y="2394"/>
                  </a:lnTo>
                  <a:lnTo>
                    <a:pt x="1484" y="2403"/>
                  </a:lnTo>
                  <a:lnTo>
                    <a:pt x="1503" y="2415"/>
                  </a:lnTo>
                  <a:lnTo>
                    <a:pt x="1522" y="2426"/>
                  </a:lnTo>
                  <a:lnTo>
                    <a:pt x="1540" y="2440"/>
                  </a:lnTo>
                  <a:lnTo>
                    <a:pt x="1555" y="2455"/>
                  </a:lnTo>
                  <a:lnTo>
                    <a:pt x="1571" y="2471"/>
                  </a:lnTo>
                  <a:lnTo>
                    <a:pt x="1584" y="2488"/>
                  </a:lnTo>
                  <a:lnTo>
                    <a:pt x="1597" y="2506"/>
                  </a:lnTo>
                  <a:lnTo>
                    <a:pt x="1608" y="2526"/>
                  </a:lnTo>
                  <a:lnTo>
                    <a:pt x="1618" y="2545"/>
                  </a:lnTo>
                  <a:lnTo>
                    <a:pt x="1626" y="2567"/>
                  </a:lnTo>
                  <a:lnTo>
                    <a:pt x="1632" y="2589"/>
                  </a:lnTo>
                  <a:lnTo>
                    <a:pt x="1637" y="2610"/>
                  </a:lnTo>
                  <a:lnTo>
                    <a:pt x="1640" y="2634"/>
                  </a:lnTo>
                  <a:lnTo>
                    <a:pt x="1640" y="2657"/>
                  </a:lnTo>
                  <a:lnTo>
                    <a:pt x="1640" y="2671"/>
                  </a:lnTo>
                  <a:lnTo>
                    <a:pt x="1639" y="2686"/>
                  </a:lnTo>
                  <a:lnTo>
                    <a:pt x="1637" y="2700"/>
                  </a:lnTo>
                  <a:lnTo>
                    <a:pt x="1635" y="2715"/>
                  </a:lnTo>
                  <a:lnTo>
                    <a:pt x="1632" y="2728"/>
                  </a:lnTo>
                  <a:lnTo>
                    <a:pt x="1628" y="2742"/>
                  </a:lnTo>
                  <a:lnTo>
                    <a:pt x="1624" y="2754"/>
                  </a:lnTo>
                  <a:lnTo>
                    <a:pt x="1619" y="2768"/>
                  </a:lnTo>
                  <a:lnTo>
                    <a:pt x="1612" y="2780"/>
                  </a:lnTo>
                  <a:lnTo>
                    <a:pt x="1606" y="2793"/>
                  </a:lnTo>
                  <a:lnTo>
                    <a:pt x="1600" y="2804"/>
                  </a:lnTo>
                  <a:lnTo>
                    <a:pt x="1593" y="2816"/>
                  </a:lnTo>
                  <a:lnTo>
                    <a:pt x="1584" y="2827"/>
                  </a:lnTo>
                  <a:lnTo>
                    <a:pt x="1576" y="2838"/>
                  </a:lnTo>
                  <a:lnTo>
                    <a:pt x="1567" y="2848"/>
                  </a:lnTo>
                  <a:lnTo>
                    <a:pt x="1557" y="2858"/>
                  </a:lnTo>
                  <a:lnTo>
                    <a:pt x="1548" y="2867"/>
                  </a:lnTo>
                  <a:lnTo>
                    <a:pt x="1538" y="2876"/>
                  </a:lnTo>
                  <a:lnTo>
                    <a:pt x="1526" y="2885"/>
                  </a:lnTo>
                  <a:lnTo>
                    <a:pt x="1516" y="2893"/>
                  </a:lnTo>
                  <a:lnTo>
                    <a:pt x="1504" y="2900"/>
                  </a:lnTo>
                  <a:lnTo>
                    <a:pt x="1492" y="2906"/>
                  </a:lnTo>
                  <a:lnTo>
                    <a:pt x="1480" y="2913"/>
                  </a:lnTo>
                  <a:lnTo>
                    <a:pt x="1467" y="2919"/>
                  </a:lnTo>
                  <a:lnTo>
                    <a:pt x="1455" y="2924"/>
                  </a:lnTo>
                  <a:lnTo>
                    <a:pt x="1441" y="2928"/>
                  </a:lnTo>
                  <a:lnTo>
                    <a:pt x="1428" y="2932"/>
                  </a:lnTo>
                  <a:lnTo>
                    <a:pt x="1414" y="2935"/>
                  </a:lnTo>
                  <a:lnTo>
                    <a:pt x="1400" y="2938"/>
                  </a:lnTo>
                  <a:lnTo>
                    <a:pt x="1385" y="2940"/>
                  </a:lnTo>
                  <a:lnTo>
                    <a:pt x="1372" y="2941"/>
                  </a:lnTo>
                  <a:lnTo>
                    <a:pt x="1356" y="2941"/>
                  </a:lnTo>
                  <a:lnTo>
                    <a:pt x="1342" y="2941"/>
                  </a:lnTo>
                  <a:lnTo>
                    <a:pt x="1327" y="2940"/>
                  </a:lnTo>
                  <a:lnTo>
                    <a:pt x="1314" y="2938"/>
                  </a:lnTo>
                  <a:lnTo>
                    <a:pt x="1299" y="2935"/>
                  </a:lnTo>
                  <a:lnTo>
                    <a:pt x="1286" y="2932"/>
                  </a:lnTo>
                  <a:lnTo>
                    <a:pt x="1272" y="2928"/>
                  </a:lnTo>
                  <a:lnTo>
                    <a:pt x="1259" y="2924"/>
                  </a:lnTo>
                  <a:lnTo>
                    <a:pt x="1246" y="2919"/>
                  </a:lnTo>
                  <a:lnTo>
                    <a:pt x="1234" y="2913"/>
                  </a:lnTo>
                  <a:lnTo>
                    <a:pt x="1221" y="2906"/>
                  </a:lnTo>
                  <a:lnTo>
                    <a:pt x="1209" y="2900"/>
                  </a:lnTo>
                  <a:lnTo>
                    <a:pt x="1197" y="2893"/>
                  </a:lnTo>
                  <a:lnTo>
                    <a:pt x="1186" y="2885"/>
                  </a:lnTo>
                  <a:lnTo>
                    <a:pt x="1176" y="2876"/>
                  </a:lnTo>
                  <a:lnTo>
                    <a:pt x="1165" y="2867"/>
                  </a:lnTo>
                  <a:lnTo>
                    <a:pt x="1156" y="2858"/>
                  </a:lnTo>
                  <a:lnTo>
                    <a:pt x="1146" y="2848"/>
                  </a:lnTo>
                  <a:lnTo>
                    <a:pt x="1137" y="2838"/>
                  </a:lnTo>
                  <a:lnTo>
                    <a:pt x="1129" y="2827"/>
                  </a:lnTo>
                  <a:lnTo>
                    <a:pt x="1121" y="2816"/>
                  </a:lnTo>
                  <a:lnTo>
                    <a:pt x="1113" y="2804"/>
                  </a:lnTo>
                  <a:lnTo>
                    <a:pt x="1106" y="2793"/>
                  </a:lnTo>
                  <a:lnTo>
                    <a:pt x="1100" y="2780"/>
                  </a:lnTo>
                  <a:lnTo>
                    <a:pt x="1095" y="2768"/>
                  </a:lnTo>
                  <a:lnTo>
                    <a:pt x="1089" y="2754"/>
                  </a:lnTo>
                  <a:lnTo>
                    <a:pt x="1085" y="2742"/>
                  </a:lnTo>
                  <a:lnTo>
                    <a:pt x="1081" y="2728"/>
                  </a:lnTo>
                  <a:lnTo>
                    <a:pt x="1078" y="2715"/>
                  </a:lnTo>
                  <a:lnTo>
                    <a:pt x="1076" y="2700"/>
                  </a:lnTo>
                  <a:lnTo>
                    <a:pt x="1074" y="2686"/>
                  </a:lnTo>
                  <a:lnTo>
                    <a:pt x="1073" y="2671"/>
                  </a:lnTo>
                  <a:lnTo>
                    <a:pt x="1072" y="2657"/>
                  </a:lnTo>
                  <a:lnTo>
                    <a:pt x="1073" y="2643"/>
                  </a:lnTo>
                  <a:lnTo>
                    <a:pt x="1074" y="2628"/>
                  </a:lnTo>
                  <a:lnTo>
                    <a:pt x="1076" y="2615"/>
                  </a:lnTo>
                  <a:lnTo>
                    <a:pt x="1078" y="2600"/>
                  </a:lnTo>
                  <a:lnTo>
                    <a:pt x="1081" y="2587"/>
                  </a:lnTo>
                  <a:lnTo>
                    <a:pt x="1085" y="2573"/>
                  </a:lnTo>
                  <a:lnTo>
                    <a:pt x="1089" y="2560"/>
                  </a:lnTo>
                  <a:lnTo>
                    <a:pt x="1095" y="2547"/>
                  </a:lnTo>
                  <a:lnTo>
                    <a:pt x="1100" y="2534"/>
                  </a:lnTo>
                  <a:lnTo>
                    <a:pt x="1106" y="2522"/>
                  </a:lnTo>
                  <a:lnTo>
                    <a:pt x="1113" y="2510"/>
                  </a:lnTo>
                  <a:lnTo>
                    <a:pt x="1121" y="2499"/>
                  </a:lnTo>
                  <a:lnTo>
                    <a:pt x="1129" y="2487"/>
                  </a:lnTo>
                  <a:lnTo>
                    <a:pt x="1137" y="2477"/>
                  </a:lnTo>
                  <a:lnTo>
                    <a:pt x="1146" y="2467"/>
                  </a:lnTo>
                  <a:lnTo>
                    <a:pt x="1156" y="2457"/>
                  </a:lnTo>
                  <a:lnTo>
                    <a:pt x="1165" y="2447"/>
                  </a:lnTo>
                  <a:lnTo>
                    <a:pt x="1176" y="2439"/>
                  </a:lnTo>
                  <a:lnTo>
                    <a:pt x="1186" y="2430"/>
                  </a:lnTo>
                  <a:lnTo>
                    <a:pt x="1197" y="2422"/>
                  </a:lnTo>
                  <a:lnTo>
                    <a:pt x="1209" y="2415"/>
                  </a:lnTo>
                  <a:lnTo>
                    <a:pt x="1221" y="2408"/>
                  </a:lnTo>
                  <a:lnTo>
                    <a:pt x="1234" y="2401"/>
                  </a:lnTo>
                  <a:lnTo>
                    <a:pt x="1246" y="2396"/>
                  </a:lnTo>
                  <a:lnTo>
                    <a:pt x="1259" y="2391"/>
                  </a:lnTo>
                  <a:lnTo>
                    <a:pt x="1272" y="2387"/>
                  </a:lnTo>
                  <a:lnTo>
                    <a:pt x="1286" y="2383"/>
                  </a:lnTo>
                  <a:lnTo>
                    <a:pt x="1299" y="2380"/>
                  </a:lnTo>
                  <a:lnTo>
                    <a:pt x="1314" y="2376"/>
                  </a:lnTo>
                  <a:lnTo>
                    <a:pt x="1327" y="2375"/>
                  </a:lnTo>
                  <a:lnTo>
                    <a:pt x="1342" y="2374"/>
                  </a:lnTo>
                  <a:lnTo>
                    <a:pt x="1356" y="2373"/>
                  </a:lnTo>
                  <a:lnTo>
                    <a:pt x="1366" y="2373"/>
                  </a:lnTo>
                  <a:lnTo>
                    <a:pt x="1377" y="2374"/>
                  </a:lnTo>
                  <a:lnTo>
                    <a:pt x="1387" y="2375"/>
                  </a:lnTo>
                  <a:lnTo>
                    <a:pt x="1398" y="2376"/>
                  </a:lnTo>
                  <a:lnTo>
                    <a:pt x="1406" y="2350"/>
                  </a:lnTo>
                  <a:lnTo>
                    <a:pt x="1413" y="2321"/>
                  </a:lnTo>
                  <a:lnTo>
                    <a:pt x="1421" y="2291"/>
                  </a:lnTo>
                  <a:lnTo>
                    <a:pt x="1430" y="2260"/>
                  </a:lnTo>
                  <a:lnTo>
                    <a:pt x="1438" y="2228"/>
                  </a:lnTo>
                  <a:lnTo>
                    <a:pt x="1445" y="2197"/>
                  </a:lnTo>
                  <a:lnTo>
                    <a:pt x="1452" y="2166"/>
                  </a:lnTo>
                  <a:lnTo>
                    <a:pt x="1458" y="2133"/>
                  </a:lnTo>
                  <a:lnTo>
                    <a:pt x="1462" y="2100"/>
                  </a:lnTo>
                  <a:lnTo>
                    <a:pt x="1466" y="2065"/>
                  </a:lnTo>
                  <a:lnTo>
                    <a:pt x="1468" y="2030"/>
                  </a:lnTo>
                  <a:lnTo>
                    <a:pt x="1469" y="1991"/>
                  </a:lnTo>
                  <a:lnTo>
                    <a:pt x="1469" y="1953"/>
                  </a:lnTo>
                  <a:lnTo>
                    <a:pt x="1467" y="1913"/>
                  </a:lnTo>
                  <a:lnTo>
                    <a:pt x="1464" y="1871"/>
                  </a:lnTo>
                  <a:lnTo>
                    <a:pt x="1461" y="1830"/>
                  </a:lnTo>
                  <a:lnTo>
                    <a:pt x="1457" y="1789"/>
                  </a:lnTo>
                  <a:lnTo>
                    <a:pt x="1452" y="1747"/>
                  </a:lnTo>
                  <a:lnTo>
                    <a:pt x="1446" y="1708"/>
                  </a:lnTo>
                  <a:lnTo>
                    <a:pt x="1442" y="1671"/>
                  </a:lnTo>
                  <a:lnTo>
                    <a:pt x="1441" y="1666"/>
                  </a:lnTo>
                  <a:lnTo>
                    <a:pt x="1441" y="1665"/>
                  </a:lnTo>
                  <a:lnTo>
                    <a:pt x="1441" y="1664"/>
                  </a:lnTo>
                  <a:lnTo>
                    <a:pt x="1439" y="1652"/>
                  </a:lnTo>
                  <a:lnTo>
                    <a:pt x="1439" y="1651"/>
                  </a:lnTo>
                  <a:lnTo>
                    <a:pt x="1435" y="1618"/>
                  </a:lnTo>
                  <a:lnTo>
                    <a:pt x="1431" y="1587"/>
                  </a:lnTo>
                  <a:lnTo>
                    <a:pt x="1427" y="1558"/>
                  </a:lnTo>
                  <a:lnTo>
                    <a:pt x="1421" y="1531"/>
                  </a:lnTo>
                  <a:lnTo>
                    <a:pt x="1416" y="1505"/>
                  </a:lnTo>
                  <a:lnTo>
                    <a:pt x="1411" y="1480"/>
                  </a:lnTo>
                  <a:lnTo>
                    <a:pt x="1405" y="1457"/>
                  </a:lnTo>
                  <a:lnTo>
                    <a:pt x="1398" y="1436"/>
                  </a:lnTo>
                  <a:lnTo>
                    <a:pt x="1389" y="1413"/>
                  </a:lnTo>
                  <a:lnTo>
                    <a:pt x="1379" y="1392"/>
                  </a:lnTo>
                  <a:lnTo>
                    <a:pt x="1366" y="1371"/>
                  </a:lnTo>
                  <a:lnTo>
                    <a:pt x="1353" y="1352"/>
                  </a:lnTo>
                  <a:lnTo>
                    <a:pt x="1335" y="1331"/>
                  </a:lnTo>
                  <a:lnTo>
                    <a:pt x="1317" y="1309"/>
                  </a:lnTo>
                  <a:lnTo>
                    <a:pt x="1293" y="1285"/>
                  </a:lnTo>
                  <a:lnTo>
                    <a:pt x="1267" y="1261"/>
                  </a:lnTo>
                  <a:lnTo>
                    <a:pt x="1237" y="1233"/>
                  </a:lnTo>
                  <a:lnTo>
                    <a:pt x="1204" y="1204"/>
                  </a:lnTo>
                  <a:lnTo>
                    <a:pt x="1169" y="1175"/>
                  </a:lnTo>
                  <a:lnTo>
                    <a:pt x="1134" y="1145"/>
                  </a:lnTo>
                  <a:lnTo>
                    <a:pt x="1111" y="1166"/>
                  </a:lnTo>
                  <a:lnTo>
                    <a:pt x="1087" y="1186"/>
                  </a:lnTo>
                  <a:lnTo>
                    <a:pt x="1062" y="1206"/>
                  </a:lnTo>
                  <a:lnTo>
                    <a:pt x="1037" y="1223"/>
                  </a:lnTo>
                  <a:lnTo>
                    <a:pt x="1010" y="1240"/>
                  </a:lnTo>
                  <a:lnTo>
                    <a:pt x="982" y="1255"/>
                  </a:lnTo>
                  <a:lnTo>
                    <a:pt x="954" y="1270"/>
                  </a:lnTo>
                  <a:lnTo>
                    <a:pt x="924" y="1283"/>
                  </a:lnTo>
                  <a:lnTo>
                    <a:pt x="894" y="1295"/>
                  </a:lnTo>
                  <a:lnTo>
                    <a:pt x="863" y="1304"/>
                  </a:lnTo>
                  <a:lnTo>
                    <a:pt x="832" y="1313"/>
                  </a:lnTo>
                  <a:lnTo>
                    <a:pt x="801" y="1321"/>
                  </a:lnTo>
                  <a:lnTo>
                    <a:pt x="768" y="1326"/>
                  </a:lnTo>
                  <a:lnTo>
                    <a:pt x="736" y="1330"/>
                  </a:lnTo>
                  <a:lnTo>
                    <a:pt x="702" y="1333"/>
                  </a:lnTo>
                  <a:lnTo>
                    <a:pt x="668" y="1333"/>
                  </a:lnTo>
                  <a:lnTo>
                    <a:pt x="634" y="1333"/>
                  </a:lnTo>
                  <a:lnTo>
                    <a:pt x="600" y="1330"/>
                  </a:lnTo>
                  <a:lnTo>
                    <a:pt x="567" y="1326"/>
                  </a:lnTo>
                  <a:lnTo>
                    <a:pt x="533" y="1320"/>
                  </a:lnTo>
                  <a:lnTo>
                    <a:pt x="501" y="1312"/>
                  </a:lnTo>
                  <a:lnTo>
                    <a:pt x="469" y="1303"/>
                  </a:lnTo>
                  <a:lnTo>
                    <a:pt x="439" y="1293"/>
                  </a:lnTo>
                  <a:lnTo>
                    <a:pt x="408" y="1281"/>
                  </a:lnTo>
                  <a:lnTo>
                    <a:pt x="379" y="1268"/>
                  </a:lnTo>
                  <a:lnTo>
                    <a:pt x="350" y="1253"/>
                  </a:lnTo>
                  <a:lnTo>
                    <a:pt x="322" y="1237"/>
                  </a:lnTo>
                  <a:lnTo>
                    <a:pt x="295" y="1219"/>
                  </a:lnTo>
                  <a:lnTo>
                    <a:pt x="269" y="1201"/>
                  </a:lnTo>
                  <a:lnTo>
                    <a:pt x="243" y="1181"/>
                  </a:lnTo>
                  <a:lnTo>
                    <a:pt x="219" y="1160"/>
                  </a:lnTo>
                  <a:lnTo>
                    <a:pt x="196" y="1138"/>
                  </a:lnTo>
                  <a:lnTo>
                    <a:pt x="173" y="1115"/>
                  </a:lnTo>
                  <a:lnTo>
                    <a:pt x="153" y="1091"/>
                  </a:lnTo>
                  <a:lnTo>
                    <a:pt x="133" y="1066"/>
                  </a:lnTo>
                  <a:lnTo>
                    <a:pt x="114" y="1039"/>
                  </a:lnTo>
                  <a:lnTo>
                    <a:pt x="97" y="1012"/>
                  </a:lnTo>
                  <a:lnTo>
                    <a:pt x="81" y="984"/>
                  </a:lnTo>
                  <a:lnTo>
                    <a:pt x="65" y="956"/>
                  </a:lnTo>
                  <a:lnTo>
                    <a:pt x="52" y="926"/>
                  </a:lnTo>
                  <a:lnTo>
                    <a:pt x="41" y="896"/>
                  </a:lnTo>
                  <a:lnTo>
                    <a:pt x="30" y="865"/>
                  </a:lnTo>
                  <a:lnTo>
                    <a:pt x="21" y="833"/>
                  </a:lnTo>
                  <a:lnTo>
                    <a:pt x="14" y="801"/>
                  </a:lnTo>
                  <a:lnTo>
                    <a:pt x="7" y="768"/>
                  </a:lnTo>
                  <a:lnTo>
                    <a:pt x="3" y="735"/>
                  </a:lnTo>
                  <a:lnTo>
                    <a:pt x="1" y="701"/>
                  </a:lnTo>
                  <a:lnTo>
                    <a:pt x="0" y="666"/>
                  </a:lnTo>
                  <a:lnTo>
                    <a:pt x="1" y="632"/>
                  </a:lnTo>
                  <a:lnTo>
                    <a:pt x="3" y="598"/>
                  </a:lnTo>
                  <a:lnTo>
                    <a:pt x="7" y="565"/>
                  </a:lnTo>
                  <a:lnTo>
                    <a:pt x="14" y="532"/>
                  </a:lnTo>
                  <a:lnTo>
                    <a:pt x="21" y="500"/>
                  </a:lnTo>
                  <a:lnTo>
                    <a:pt x="30" y="469"/>
                  </a:lnTo>
                  <a:lnTo>
                    <a:pt x="41" y="438"/>
                  </a:lnTo>
                  <a:lnTo>
                    <a:pt x="52" y="407"/>
                  </a:lnTo>
                  <a:lnTo>
                    <a:pt x="65" y="378"/>
                  </a:lnTo>
                  <a:lnTo>
                    <a:pt x="81" y="349"/>
                  </a:lnTo>
                  <a:lnTo>
                    <a:pt x="97" y="321"/>
                  </a:lnTo>
                  <a:lnTo>
                    <a:pt x="114" y="294"/>
                  </a:lnTo>
                  <a:lnTo>
                    <a:pt x="133" y="268"/>
                  </a:lnTo>
                  <a:lnTo>
                    <a:pt x="153" y="242"/>
                  </a:lnTo>
                  <a:lnTo>
                    <a:pt x="173" y="218"/>
                  </a:lnTo>
                  <a:lnTo>
                    <a:pt x="196" y="195"/>
                  </a:lnTo>
                  <a:lnTo>
                    <a:pt x="219" y="173"/>
                  </a:lnTo>
                  <a:lnTo>
                    <a:pt x="243" y="152"/>
                  </a:lnTo>
                  <a:lnTo>
                    <a:pt x="269" y="132"/>
                  </a:lnTo>
                  <a:lnTo>
                    <a:pt x="295" y="114"/>
                  </a:lnTo>
                  <a:lnTo>
                    <a:pt x="322" y="96"/>
                  </a:lnTo>
                  <a:lnTo>
                    <a:pt x="350" y="81"/>
                  </a:lnTo>
                  <a:lnTo>
                    <a:pt x="379" y="65"/>
                  </a:lnTo>
                  <a:lnTo>
                    <a:pt x="408" y="53"/>
                  </a:lnTo>
                  <a:lnTo>
                    <a:pt x="439" y="40"/>
                  </a:lnTo>
                  <a:lnTo>
                    <a:pt x="469" y="30"/>
                  </a:lnTo>
                  <a:lnTo>
                    <a:pt x="501" y="21"/>
                  </a:lnTo>
                  <a:lnTo>
                    <a:pt x="533" y="13"/>
                  </a:lnTo>
                  <a:lnTo>
                    <a:pt x="567" y="7"/>
                  </a:lnTo>
                  <a:lnTo>
                    <a:pt x="600" y="3"/>
                  </a:lnTo>
                  <a:lnTo>
                    <a:pt x="634" y="1"/>
                  </a:lnTo>
                  <a:lnTo>
                    <a:pt x="668" y="0"/>
                  </a:lnTo>
                  <a:close/>
                  <a:moveTo>
                    <a:pt x="1524" y="1176"/>
                  </a:moveTo>
                  <a:lnTo>
                    <a:pt x="1533" y="1182"/>
                  </a:lnTo>
                  <a:lnTo>
                    <a:pt x="1543" y="1187"/>
                  </a:lnTo>
                  <a:lnTo>
                    <a:pt x="1553" y="1192"/>
                  </a:lnTo>
                  <a:lnTo>
                    <a:pt x="1565" y="1197"/>
                  </a:lnTo>
                  <a:lnTo>
                    <a:pt x="1576" y="1201"/>
                  </a:lnTo>
                  <a:lnTo>
                    <a:pt x="1587" y="1205"/>
                  </a:lnTo>
                  <a:lnTo>
                    <a:pt x="1599" y="1207"/>
                  </a:lnTo>
                  <a:lnTo>
                    <a:pt x="1611" y="1210"/>
                  </a:lnTo>
                  <a:lnTo>
                    <a:pt x="1637" y="1213"/>
                  </a:lnTo>
                  <a:lnTo>
                    <a:pt x="1663" y="1214"/>
                  </a:lnTo>
                  <a:lnTo>
                    <a:pt x="1689" y="1214"/>
                  </a:lnTo>
                  <a:lnTo>
                    <a:pt x="1716" y="1213"/>
                  </a:lnTo>
                  <a:lnTo>
                    <a:pt x="1742" y="1211"/>
                  </a:lnTo>
                  <a:lnTo>
                    <a:pt x="1768" y="1208"/>
                  </a:lnTo>
                  <a:lnTo>
                    <a:pt x="1792" y="1204"/>
                  </a:lnTo>
                  <a:lnTo>
                    <a:pt x="1815" y="1200"/>
                  </a:lnTo>
                  <a:lnTo>
                    <a:pt x="1836" y="1194"/>
                  </a:lnTo>
                  <a:lnTo>
                    <a:pt x="1856" y="1190"/>
                  </a:lnTo>
                  <a:lnTo>
                    <a:pt x="1873" y="1186"/>
                  </a:lnTo>
                  <a:lnTo>
                    <a:pt x="1886" y="1183"/>
                  </a:lnTo>
                  <a:lnTo>
                    <a:pt x="1906" y="1178"/>
                  </a:lnTo>
                  <a:lnTo>
                    <a:pt x="1916" y="1177"/>
                  </a:lnTo>
                  <a:lnTo>
                    <a:pt x="1919" y="1178"/>
                  </a:lnTo>
                  <a:lnTo>
                    <a:pt x="1922" y="1179"/>
                  </a:lnTo>
                  <a:lnTo>
                    <a:pt x="1924" y="1182"/>
                  </a:lnTo>
                  <a:lnTo>
                    <a:pt x="1925" y="1186"/>
                  </a:lnTo>
                  <a:lnTo>
                    <a:pt x="1930" y="1197"/>
                  </a:lnTo>
                  <a:lnTo>
                    <a:pt x="1935" y="1212"/>
                  </a:lnTo>
                  <a:lnTo>
                    <a:pt x="1940" y="1225"/>
                  </a:lnTo>
                  <a:lnTo>
                    <a:pt x="1945" y="1237"/>
                  </a:lnTo>
                  <a:lnTo>
                    <a:pt x="1950" y="1248"/>
                  </a:lnTo>
                  <a:lnTo>
                    <a:pt x="1950" y="1249"/>
                  </a:lnTo>
                  <a:lnTo>
                    <a:pt x="1953" y="1247"/>
                  </a:lnTo>
                  <a:lnTo>
                    <a:pt x="1972" y="1231"/>
                  </a:lnTo>
                  <a:lnTo>
                    <a:pt x="1993" y="1214"/>
                  </a:lnTo>
                  <a:lnTo>
                    <a:pt x="2020" y="1190"/>
                  </a:lnTo>
                  <a:lnTo>
                    <a:pt x="2035" y="1177"/>
                  </a:lnTo>
                  <a:lnTo>
                    <a:pt x="2048" y="1161"/>
                  </a:lnTo>
                  <a:lnTo>
                    <a:pt x="2063" y="1145"/>
                  </a:lnTo>
                  <a:lnTo>
                    <a:pt x="2076" y="1127"/>
                  </a:lnTo>
                  <a:lnTo>
                    <a:pt x="2090" y="1109"/>
                  </a:lnTo>
                  <a:lnTo>
                    <a:pt x="2101" y="1090"/>
                  </a:lnTo>
                  <a:lnTo>
                    <a:pt x="2112" y="1071"/>
                  </a:lnTo>
                  <a:lnTo>
                    <a:pt x="2122" y="1053"/>
                  </a:lnTo>
                  <a:lnTo>
                    <a:pt x="2138" y="1017"/>
                  </a:lnTo>
                  <a:lnTo>
                    <a:pt x="2150" y="990"/>
                  </a:lnTo>
                  <a:lnTo>
                    <a:pt x="2161" y="965"/>
                  </a:lnTo>
                  <a:lnTo>
                    <a:pt x="2162" y="961"/>
                  </a:lnTo>
                  <a:lnTo>
                    <a:pt x="2159" y="961"/>
                  </a:lnTo>
                  <a:lnTo>
                    <a:pt x="2137" y="967"/>
                  </a:lnTo>
                  <a:lnTo>
                    <a:pt x="2114" y="972"/>
                  </a:lnTo>
                  <a:lnTo>
                    <a:pt x="2084" y="979"/>
                  </a:lnTo>
                  <a:lnTo>
                    <a:pt x="2050" y="985"/>
                  </a:lnTo>
                  <a:lnTo>
                    <a:pt x="2013" y="990"/>
                  </a:lnTo>
                  <a:lnTo>
                    <a:pt x="1974" y="994"/>
                  </a:lnTo>
                  <a:lnTo>
                    <a:pt x="1938" y="996"/>
                  </a:lnTo>
                  <a:lnTo>
                    <a:pt x="1907" y="996"/>
                  </a:lnTo>
                  <a:lnTo>
                    <a:pt x="1883" y="996"/>
                  </a:lnTo>
                  <a:lnTo>
                    <a:pt x="1860" y="996"/>
                  </a:lnTo>
                  <a:lnTo>
                    <a:pt x="1857" y="996"/>
                  </a:lnTo>
                  <a:lnTo>
                    <a:pt x="1857" y="998"/>
                  </a:lnTo>
                  <a:lnTo>
                    <a:pt x="1862" y="1011"/>
                  </a:lnTo>
                  <a:lnTo>
                    <a:pt x="1868" y="1025"/>
                  </a:lnTo>
                  <a:lnTo>
                    <a:pt x="1874" y="1041"/>
                  </a:lnTo>
                  <a:lnTo>
                    <a:pt x="1880" y="1058"/>
                  </a:lnTo>
                  <a:lnTo>
                    <a:pt x="1884" y="1072"/>
                  </a:lnTo>
                  <a:lnTo>
                    <a:pt x="1889" y="1085"/>
                  </a:lnTo>
                  <a:lnTo>
                    <a:pt x="1890" y="1087"/>
                  </a:lnTo>
                  <a:lnTo>
                    <a:pt x="1887" y="1088"/>
                  </a:lnTo>
                  <a:lnTo>
                    <a:pt x="1870" y="1089"/>
                  </a:lnTo>
                  <a:lnTo>
                    <a:pt x="1850" y="1091"/>
                  </a:lnTo>
                  <a:lnTo>
                    <a:pt x="1822" y="1092"/>
                  </a:lnTo>
                  <a:lnTo>
                    <a:pt x="1803" y="1092"/>
                  </a:lnTo>
                  <a:lnTo>
                    <a:pt x="1782" y="1091"/>
                  </a:lnTo>
                  <a:lnTo>
                    <a:pt x="1759" y="1088"/>
                  </a:lnTo>
                  <a:lnTo>
                    <a:pt x="1732" y="1085"/>
                  </a:lnTo>
                  <a:lnTo>
                    <a:pt x="1702" y="1079"/>
                  </a:lnTo>
                  <a:lnTo>
                    <a:pt x="1669" y="1073"/>
                  </a:lnTo>
                  <a:lnTo>
                    <a:pt x="1636" y="1066"/>
                  </a:lnTo>
                  <a:lnTo>
                    <a:pt x="1602" y="1058"/>
                  </a:lnTo>
                  <a:lnTo>
                    <a:pt x="1570" y="1050"/>
                  </a:lnTo>
                  <a:lnTo>
                    <a:pt x="1539" y="1043"/>
                  </a:lnTo>
                  <a:lnTo>
                    <a:pt x="1512" y="1036"/>
                  </a:lnTo>
                  <a:lnTo>
                    <a:pt x="1488" y="1030"/>
                  </a:lnTo>
                  <a:lnTo>
                    <a:pt x="1456" y="1023"/>
                  </a:lnTo>
                  <a:lnTo>
                    <a:pt x="1439" y="1018"/>
                  </a:lnTo>
                  <a:lnTo>
                    <a:pt x="1433" y="1016"/>
                  </a:lnTo>
                  <a:lnTo>
                    <a:pt x="1433" y="1016"/>
                  </a:lnTo>
                  <a:lnTo>
                    <a:pt x="1434" y="1020"/>
                  </a:lnTo>
                  <a:lnTo>
                    <a:pt x="1443" y="1047"/>
                  </a:lnTo>
                  <a:lnTo>
                    <a:pt x="1448" y="1061"/>
                  </a:lnTo>
                  <a:lnTo>
                    <a:pt x="1454" y="1075"/>
                  </a:lnTo>
                  <a:lnTo>
                    <a:pt x="1461" y="1093"/>
                  </a:lnTo>
                  <a:lnTo>
                    <a:pt x="1470" y="1111"/>
                  </a:lnTo>
                  <a:lnTo>
                    <a:pt x="1481" y="1128"/>
                  </a:lnTo>
                  <a:lnTo>
                    <a:pt x="1493" y="1146"/>
                  </a:lnTo>
                  <a:lnTo>
                    <a:pt x="1500" y="1154"/>
                  </a:lnTo>
                  <a:lnTo>
                    <a:pt x="1508" y="1161"/>
                  </a:lnTo>
                  <a:lnTo>
                    <a:pt x="1516" y="1168"/>
                  </a:lnTo>
                  <a:lnTo>
                    <a:pt x="1524" y="1176"/>
                  </a:lnTo>
                  <a:close/>
                  <a:moveTo>
                    <a:pt x="2147" y="1514"/>
                  </a:moveTo>
                  <a:lnTo>
                    <a:pt x="2136" y="1518"/>
                  </a:lnTo>
                  <a:lnTo>
                    <a:pt x="2126" y="1524"/>
                  </a:lnTo>
                  <a:lnTo>
                    <a:pt x="2117" y="1529"/>
                  </a:lnTo>
                  <a:lnTo>
                    <a:pt x="2106" y="1536"/>
                  </a:lnTo>
                  <a:lnTo>
                    <a:pt x="2097" y="1543"/>
                  </a:lnTo>
                  <a:lnTo>
                    <a:pt x="2087" y="1550"/>
                  </a:lnTo>
                  <a:lnTo>
                    <a:pt x="2078" y="1559"/>
                  </a:lnTo>
                  <a:lnTo>
                    <a:pt x="2070" y="1568"/>
                  </a:lnTo>
                  <a:lnTo>
                    <a:pt x="2053" y="1587"/>
                  </a:lnTo>
                  <a:lnTo>
                    <a:pt x="2037" y="1607"/>
                  </a:lnTo>
                  <a:lnTo>
                    <a:pt x="2022" y="1629"/>
                  </a:lnTo>
                  <a:lnTo>
                    <a:pt x="2009" y="1652"/>
                  </a:lnTo>
                  <a:lnTo>
                    <a:pt x="1996" y="1675"/>
                  </a:lnTo>
                  <a:lnTo>
                    <a:pt x="1985" y="1698"/>
                  </a:lnTo>
                  <a:lnTo>
                    <a:pt x="1974" y="1720"/>
                  </a:lnTo>
                  <a:lnTo>
                    <a:pt x="1965" y="1742"/>
                  </a:lnTo>
                  <a:lnTo>
                    <a:pt x="1957" y="1763"/>
                  </a:lnTo>
                  <a:lnTo>
                    <a:pt x="1950" y="1781"/>
                  </a:lnTo>
                  <a:lnTo>
                    <a:pt x="1944" y="1797"/>
                  </a:lnTo>
                  <a:lnTo>
                    <a:pt x="1939" y="1810"/>
                  </a:lnTo>
                  <a:lnTo>
                    <a:pt x="1932" y="1830"/>
                  </a:lnTo>
                  <a:lnTo>
                    <a:pt x="1928" y="1839"/>
                  </a:lnTo>
                  <a:lnTo>
                    <a:pt x="1925" y="1841"/>
                  </a:lnTo>
                  <a:lnTo>
                    <a:pt x="1923" y="1841"/>
                  </a:lnTo>
                  <a:lnTo>
                    <a:pt x="1918" y="1841"/>
                  </a:lnTo>
                  <a:lnTo>
                    <a:pt x="1914" y="1840"/>
                  </a:lnTo>
                  <a:lnTo>
                    <a:pt x="1903" y="1838"/>
                  </a:lnTo>
                  <a:lnTo>
                    <a:pt x="1888" y="1835"/>
                  </a:lnTo>
                  <a:lnTo>
                    <a:pt x="1874" y="1831"/>
                  </a:lnTo>
                  <a:lnTo>
                    <a:pt x="1861" y="1829"/>
                  </a:lnTo>
                  <a:lnTo>
                    <a:pt x="1850" y="1826"/>
                  </a:lnTo>
                  <a:lnTo>
                    <a:pt x="1848" y="1826"/>
                  </a:lnTo>
                  <a:lnTo>
                    <a:pt x="1849" y="1830"/>
                  </a:lnTo>
                  <a:lnTo>
                    <a:pt x="1851" y="1855"/>
                  </a:lnTo>
                  <a:lnTo>
                    <a:pt x="1853" y="1882"/>
                  </a:lnTo>
                  <a:lnTo>
                    <a:pt x="1858" y="1917"/>
                  </a:lnTo>
                  <a:lnTo>
                    <a:pt x="1862" y="1937"/>
                  </a:lnTo>
                  <a:lnTo>
                    <a:pt x="1867" y="1957"/>
                  </a:lnTo>
                  <a:lnTo>
                    <a:pt x="1873" y="1978"/>
                  </a:lnTo>
                  <a:lnTo>
                    <a:pt x="1879" y="1999"/>
                  </a:lnTo>
                  <a:lnTo>
                    <a:pt x="1887" y="2019"/>
                  </a:lnTo>
                  <a:lnTo>
                    <a:pt x="1897" y="2040"/>
                  </a:lnTo>
                  <a:lnTo>
                    <a:pt x="1907" y="2060"/>
                  </a:lnTo>
                  <a:lnTo>
                    <a:pt x="1916" y="2078"/>
                  </a:lnTo>
                  <a:lnTo>
                    <a:pt x="1936" y="2110"/>
                  </a:lnTo>
                  <a:lnTo>
                    <a:pt x="1952" y="2136"/>
                  </a:lnTo>
                  <a:lnTo>
                    <a:pt x="1967" y="2159"/>
                  </a:lnTo>
                  <a:lnTo>
                    <a:pt x="1969" y="2163"/>
                  </a:lnTo>
                  <a:lnTo>
                    <a:pt x="1970" y="2160"/>
                  </a:lnTo>
                  <a:lnTo>
                    <a:pt x="1979" y="2139"/>
                  </a:lnTo>
                  <a:lnTo>
                    <a:pt x="1987" y="2117"/>
                  </a:lnTo>
                  <a:lnTo>
                    <a:pt x="1998" y="2089"/>
                  </a:lnTo>
                  <a:lnTo>
                    <a:pt x="2013" y="2057"/>
                  </a:lnTo>
                  <a:lnTo>
                    <a:pt x="2029" y="2022"/>
                  </a:lnTo>
                  <a:lnTo>
                    <a:pt x="2048" y="1988"/>
                  </a:lnTo>
                  <a:lnTo>
                    <a:pt x="2066" y="1958"/>
                  </a:lnTo>
                  <a:lnTo>
                    <a:pt x="2083" y="1931"/>
                  </a:lnTo>
                  <a:lnTo>
                    <a:pt x="2096" y="1912"/>
                  </a:lnTo>
                  <a:lnTo>
                    <a:pt x="2109" y="1893"/>
                  </a:lnTo>
                  <a:lnTo>
                    <a:pt x="2110" y="1890"/>
                  </a:lnTo>
                  <a:lnTo>
                    <a:pt x="2109" y="1890"/>
                  </a:lnTo>
                  <a:lnTo>
                    <a:pt x="2095" y="1886"/>
                  </a:lnTo>
                  <a:lnTo>
                    <a:pt x="2081" y="1883"/>
                  </a:lnTo>
                  <a:lnTo>
                    <a:pt x="2064" y="1879"/>
                  </a:lnTo>
                  <a:lnTo>
                    <a:pt x="2046" y="1874"/>
                  </a:lnTo>
                  <a:lnTo>
                    <a:pt x="2033" y="1870"/>
                  </a:lnTo>
                  <a:lnTo>
                    <a:pt x="2019" y="1867"/>
                  </a:lnTo>
                  <a:lnTo>
                    <a:pt x="2017" y="1867"/>
                  </a:lnTo>
                  <a:lnTo>
                    <a:pt x="2018" y="1865"/>
                  </a:lnTo>
                  <a:lnTo>
                    <a:pt x="2026" y="1849"/>
                  </a:lnTo>
                  <a:lnTo>
                    <a:pt x="2036" y="1832"/>
                  </a:lnTo>
                  <a:lnTo>
                    <a:pt x="2050" y="1807"/>
                  </a:lnTo>
                  <a:lnTo>
                    <a:pt x="2061" y="1793"/>
                  </a:lnTo>
                  <a:lnTo>
                    <a:pt x="2074" y="1776"/>
                  </a:lnTo>
                  <a:lnTo>
                    <a:pt x="2089" y="1757"/>
                  </a:lnTo>
                  <a:lnTo>
                    <a:pt x="2107" y="1737"/>
                  </a:lnTo>
                  <a:lnTo>
                    <a:pt x="2128" y="1715"/>
                  </a:lnTo>
                  <a:lnTo>
                    <a:pt x="2151" y="1692"/>
                  </a:lnTo>
                  <a:lnTo>
                    <a:pt x="2176" y="1668"/>
                  </a:lnTo>
                  <a:lnTo>
                    <a:pt x="2201" y="1645"/>
                  </a:lnTo>
                  <a:lnTo>
                    <a:pt x="2225" y="1622"/>
                  </a:lnTo>
                  <a:lnTo>
                    <a:pt x="2248" y="1600"/>
                  </a:lnTo>
                  <a:lnTo>
                    <a:pt x="2270" y="1581"/>
                  </a:lnTo>
                  <a:lnTo>
                    <a:pt x="2288" y="1565"/>
                  </a:lnTo>
                  <a:lnTo>
                    <a:pt x="2313" y="1543"/>
                  </a:lnTo>
                  <a:lnTo>
                    <a:pt x="2325" y="1532"/>
                  </a:lnTo>
                  <a:lnTo>
                    <a:pt x="2329" y="1528"/>
                  </a:lnTo>
                  <a:lnTo>
                    <a:pt x="2330" y="1527"/>
                  </a:lnTo>
                  <a:lnTo>
                    <a:pt x="2330" y="1527"/>
                  </a:lnTo>
                  <a:lnTo>
                    <a:pt x="2326" y="1526"/>
                  </a:lnTo>
                  <a:lnTo>
                    <a:pt x="2317" y="1524"/>
                  </a:lnTo>
                  <a:lnTo>
                    <a:pt x="2298" y="1518"/>
                  </a:lnTo>
                  <a:lnTo>
                    <a:pt x="2285" y="1515"/>
                  </a:lnTo>
                  <a:lnTo>
                    <a:pt x="2269" y="1512"/>
                  </a:lnTo>
                  <a:lnTo>
                    <a:pt x="2251" y="1508"/>
                  </a:lnTo>
                  <a:lnTo>
                    <a:pt x="2232" y="1506"/>
                  </a:lnTo>
                  <a:lnTo>
                    <a:pt x="2211" y="1505"/>
                  </a:lnTo>
                  <a:lnTo>
                    <a:pt x="2189" y="1505"/>
                  </a:lnTo>
                  <a:lnTo>
                    <a:pt x="2179" y="1506"/>
                  </a:lnTo>
                  <a:lnTo>
                    <a:pt x="2167" y="1508"/>
                  </a:lnTo>
                  <a:lnTo>
                    <a:pt x="2157" y="1511"/>
                  </a:lnTo>
                  <a:lnTo>
                    <a:pt x="2147" y="1514"/>
                  </a:lnTo>
                  <a:close/>
                  <a:moveTo>
                    <a:pt x="1312" y="2009"/>
                  </a:moveTo>
                  <a:lnTo>
                    <a:pt x="1318" y="1999"/>
                  </a:lnTo>
                  <a:lnTo>
                    <a:pt x="1323" y="1988"/>
                  </a:lnTo>
                  <a:lnTo>
                    <a:pt x="1327" y="1978"/>
                  </a:lnTo>
                  <a:lnTo>
                    <a:pt x="1330" y="1967"/>
                  </a:lnTo>
                  <a:lnTo>
                    <a:pt x="1332" y="1955"/>
                  </a:lnTo>
                  <a:lnTo>
                    <a:pt x="1335" y="1943"/>
                  </a:lnTo>
                  <a:lnTo>
                    <a:pt x="1336" y="1931"/>
                  </a:lnTo>
                  <a:lnTo>
                    <a:pt x="1337" y="1919"/>
                  </a:lnTo>
                  <a:lnTo>
                    <a:pt x="1338" y="1893"/>
                  </a:lnTo>
                  <a:lnTo>
                    <a:pt x="1337" y="1867"/>
                  </a:lnTo>
                  <a:lnTo>
                    <a:pt x="1334" y="1840"/>
                  </a:lnTo>
                  <a:lnTo>
                    <a:pt x="1331" y="1814"/>
                  </a:lnTo>
                  <a:lnTo>
                    <a:pt x="1326" y="1789"/>
                  </a:lnTo>
                  <a:lnTo>
                    <a:pt x="1320" y="1764"/>
                  </a:lnTo>
                  <a:lnTo>
                    <a:pt x="1314" y="1740"/>
                  </a:lnTo>
                  <a:lnTo>
                    <a:pt x="1306" y="1717"/>
                  </a:lnTo>
                  <a:lnTo>
                    <a:pt x="1300" y="1696"/>
                  </a:lnTo>
                  <a:lnTo>
                    <a:pt x="1294" y="1678"/>
                  </a:lnTo>
                  <a:lnTo>
                    <a:pt x="1288" y="1662"/>
                  </a:lnTo>
                  <a:lnTo>
                    <a:pt x="1282" y="1649"/>
                  </a:lnTo>
                  <a:lnTo>
                    <a:pt x="1276" y="1629"/>
                  </a:lnTo>
                  <a:lnTo>
                    <a:pt x="1273" y="1619"/>
                  </a:lnTo>
                  <a:lnTo>
                    <a:pt x="1274" y="1616"/>
                  </a:lnTo>
                  <a:lnTo>
                    <a:pt x="1276" y="1614"/>
                  </a:lnTo>
                  <a:lnTo>
                    <a:pt x="1278" y="1612"/>
                  </a:lnTo>
                  <a:lnTo>
                    <a:pt x="1282" y="1609"/>
                  </a:lnTo>
                  <a:lnTo>
                    <a:pt x="1294" y="1604"/>
                  </a:lnTo>
                  <a:lnTo>
                    <a:pt x="1306" y="1597"/>
                  </a:lnTo>
                  <a:lnTo>
                    <a:pt x="1320" y="1591"/>
                  </a:lnTo>
                  <a:lnTo>
                    <a:pt x="1331" y="1585"/>
                  </a:lnTo>
                  <a:lnTo>
                    <a:pt x="1342" y="1579"/>
                  </a:lnTo>
                  <a:lnTo>
                    <a:pt x="1343" y="1578"/>
                  </a:lnTo>
                  <a:lnTo>
                    <a:pt x="1341" y="1576"/>
                  </a:lnTo>
                  <a:lnTo>
                    <a:pt x="1322" y="1558"/>
                  </a:lnTo>
                  <a:lnTo>
                    <a:pt x="1303" y="1539"/>
                  </a:lnTo>
                  <a:lnTo>
                    <a:pt x="1276" y="1515"/>
                  </a:lnTo>
                  <a:lnTo>
                    <a:pt x="1262" y="1503"/>
                  </a:lnTo>
                  <a:lnTo>
                    <a:pt x="1245" y="1489"/>
                  </a:lnTo>
                  <a:lnTo>
                    <a:pt x="1227" y="1477"/>
                  </a:lnTo>
                  <a:lnTo>
                    <a:pt x="1208" y="1466"/>
                  </a:lnTo>
                  <a:lnTo>
                    <a:pt x="1188" y="1454"/>
                  </a:lnTo>
                  <a:lnTo>
                    <a:pt x="1168" y="1445"/>
                  </a:lnTo>
                  <a:lnTo>
                    <a:pt x="1149" y="1436"/>
                  </a:lnTo>
                  <a:lnTo>
                    <a:pt x="1129" y="1428"/>
                  </a:lnTo>
                  <a:lnTo>
                    <a:pt x="1093" y="1416"/>
                  </a:lnTo>
                  <a:lnTo>
                    <a:pt x="1065" y="1407"/>
                  </a:lnTo>
                  <a:lnTo>
                    <a:pt x="1038" y="1398"/>
                  </a:lnTo>
                  <a:lnTo>
                    <a:pt x="1033" y="1397"/>
                  </a:lnTo>
                  <a:lnTo>
                    <a:pt x="1034" y="1400"/>
                  </a:lnTo>
                  <a:lnTo>
                    <a:pt x="1042" y="1421"/>
                  </a:lnTo>
                  <a:lnTo>
                    <a:pt x="1049" y="1443"/>
                  </a:lnTo>
                  <a:lnTo>
                    <a:pt x="1059" y="1473"/>
                  </a:lnTo>
                  <a:lnTo>
                    <a:pt x="1069" y="1506"/>
                  </a:lnTo>
                  <a:lnTo>
                    <a:pt x="1078" y="1543"/>
                  </a:lnTo>
                  <a:lnTo>
                    <a:pt x="1085" y="1580"/>
                  </a:lnTo>
                  <a:lnTo>
                    <a:pt x="1090" y="1616"/>
                  </a:lnTo>
                  <a:lnTo>
                    <a:pt x="1095" y="1647"/>
                  </a:lnTo>
                  <a:lnTo>
                    <a:pt x="1097" y="1671"/>
                  </a:lnTo>
                  <a:lnTo>
                    <a:pt x="1100" y="1693"/>
                  </a:lnTo>
                  <a:lnTo>
                    <a:pt x="1100" y="1696"/>
                  </a:lnTo>
                  <a:lnTo>
                    <a:pt x="1102" y="1696"/>
                  </a:lnTo>
                  <a:lnTo>
                    <a:pt x="1114" y="1690"/>
                  </a:lnTo>
                  <a:lnTo>
                    <a:pt x="1128" y="1683"/>
                  </a:lnTo>
                  <a:lnTo>
                    <a:pt x="1143" y="1676"/>
                  </a:lnTo>
                  <a:lnTo>
                    <a:pt x="1159" y="1667"/>
                  </a:lnTo>
                  <a:lnTo>
                    <a:pt x="1172" y="1661"/>
                  </a:lnTo>
                  <a:lnTo>
                    <a:pt x="1185" y="1655"/>
                  </a:lnTo>
                  <a:lnTo>
                    <a:pt x="1187" y="1655"/>
                  </a:lnTo>
                  <a:lnTo>
                    <a:pt x="1188" y="1657"/>
                  </a:lnTo>
                  <a:lnTo>
                    <a:pt x="1191" y="1675"/>
                  </a:lnTo>
                  <a:lnTo>
                    <a:pt x="1195" y="1693"/>
                  </a:lnTo>
                  <a:lnTo>
                    <a:pt x="1199" y="1722"/>
                  </a:lnTo>
                  <a:lnTo>
                    <a:pt x="1200" y="1740"/>
                  </a:lnTo>
                  <a:lnTo>
                    <a:pt x="1201" y="1761"/>
                  </a:lnTo>
                  <a:lnTo>
                    <a:pt x="1201" y="1784"/>
                  </a:lnTo>
                  <a:lnTo>
                    <a:pt x="1200" y="1812"/>
                  </a:lnTo>
                  <a:lnTo>
                    <a:pt x="1198" y="1842"/>
                  </a:lnTo>
                  <a:lnTo>
                    <a:pt x="1195" y="1875"/>
                  </a:lnTo>
                  <a:lnTo>
                    <a:pt x="1192" y="1909"/>
                  </a:lnTo>
                  <a:lnTo>
                    <a:pt x="1188" y="1943"/>
                  </a:lnTo>
                  <a:lnTo>
                    <a:pt x="1183" y="1976"/>
                  </a:lnTo>
                  <a:lnTo>
                    <a:pt x="1179" y="2008"/>
                  </a:lnTo>
                  <a:lnTo>
                    <a:pt x="1176" y="2036"/>
                  </a:lnTo>
                  <a:lnTo>
                    <a:pt x="1171" y="2060"/>
                  </a:lnTo>
                  <a:lnTo>
                    <a:pt x="1167" y="2092"/>
                  </a:lnTo>
                  <a:lnTo>
                    <a:pt x="1164" y="2109"/>
                  </a:lnTo>
                  <a:lnTo>
                    <a:pt x="1163" y="2116"/>
                  </a:lnTo>
                  <a:lnTo>
                    <a:pt x="1163" y="2116"/>
                  </a:lnTo>
                  <a:lnTo>
                    <a:pt x="1167" y="2115"/>
                  </a:lnTo>
                  <a:lnTo>
                    <a:pt x="1193" y="2102"/>
                  </a:lnTo>
                  <a:lnTo>
                    <a:pt x="1206" y="2096"/>
                  </a:lnTo>
                  <a:lnTo>
                    <a:pt x="1220" y="2089"/>
                  </a:lnTo>
                  <a:lnTo>
                    <a:pt x="1237" y="2079"/>
                  </a:lnTo>
                  <a:lnTo>
                    <a:pt x="1253" y="2069"/>
                  </a:lnTo>
                  <a:lnTo>
                    <a:pt x="1270" y="2057"/>
                  </a:lnTo>
                  <a:lnTo>
                    <a:pt x="1286" y="2043"/>
                  </a:lnTo>
                  <a:lnTo>
                    <a:pt x="1293" y="2035"/>
                  </a:lnTo>
                  <a:lnTo>
                    <a:pt x="1300" y="2027"/>
                  </a:lnTo>
                  <a:lnTo>
                    <a:pt x="1307" y="2018"/>
                  </a:lnTo>
                  <a:lnTo>
                    <a:pt x="1312" y="2009"/>
                  </a:lnTo>
                  <a:close/>
                  <a:moveTo>
                    <a:pt x="763" y="998"/>
                  </a:moveTo>
                  <a:lnTo>
                    <a:pt x="671" y="998"/>
                  </a:lnTo>
                  <a:lnTo>
                    <a:pt x="671" y="417"/>
                  </a:lnTo>
                  <a:lnTo>
                    <a:pt x="654" y="433"/>
                  </a:lnTo>
                  <a:lnTo>
                    <a:pt x="633" y="448"/>
                  </a:lnTo>
                  <a:lnTo>
                    <a:pt x="610" y="464"/>
                  </a:lnTo>
                  <a:lnTo>
                    <a:pt x="585" y="480"/>
                  </a:lnTo>
                  <a:lnTo>
                    <a:pt x="559" y="495"/>
                  </a:lnTo>
                  <a:lnTo>
                    <a:pt x="534" y="507"/>
                  </a:lnTo>
                  <a:lnTo>
                    <a:pt x="511" y="517"/>
                  </a:lnTo>
                  <a:lnTo>
                    <a:pt x="489" y="527"/>
                  </a:lnTo>
                  <a:lnTo>
                    <a:pt x="489" y="439"/>
                  </a:lnTo>
                  <a:lnTo>
                    <a:pt x="507" y="429"/>
                  </a:lnTo>
                  <a:lnTo>
                    <a:pt x="526" y="420"/>
                  </a:lnTo>
                  <a:lnTo>
                    <a:pt x="544" y="410"/>
                  </a:lnTo>
                  <a:lnTo>
                    <a:pt x="560" y="398"/>
                  </a:lnTo>
                  <a:lnTo>
                    <a:pt x="577" y="388"/>
                  </a:lnTo>
                  <a:lnTo>
                    <a:pt x="592" y="376"/>
                  </a:lnTo>
                  <a:lnTo>
                    <a:pt x="608" y="364"/>
                  </a:lnTo>
                  <a:lnTo>
                    <a:pt x="623" y="352"/>
                  </a:lnTo>
                  <a:lnTo>
                    <a:pt x="636" y="338"/>
                  </a:lnTo>
                  <a:lnTo>
                    <a:pt x="650" y="326"/>
                  </a:lnTo>
                  <a:lnTo>
                    <a:pt x="661" y="313"/>
                  </a:lnTo>
                  <a:lnTo>
                    <a:pt x="671" y="301"/>
                  </a:lnTo>
                  <a:lnTo>
                    <a:pt x="682" y="289"/>
                  </a:lnTo>
                  <a:lnTo>
                    <a:pt x="690" y="276"/>
                  </a:lnTo>
                  <a:lnTo>
                    <a:pt x="697" y="265"/>
                  </a:lnTo>
                  <a:lnTo>
                    <a:pt x="705" y="252"/>
                  </a:lnTo>
                  <a:lnTo>
                    <a:pt x="763" y="252"/>
                  </a:lnTo>
                  <a:lnTo>
                    <a:pt x="763" y="998"/>
                  </a:lnTo>
                  <a:close/>
                  <a:moveTo>
                    <a:pt x="1302" y="2688"/>
                  </a:moveTo>
                  <a:lnTo>
                    <a:pt x="1328" y="2685"/>
                  </a:lnTo>
                  <a:lnTo>
                    <a:pt x="1331" y="2695"/>
                  </a:lnTo>
                  <a:lnTo>
                    <a:pt x="1334" y="2704"/>
                  </a:lnTo>
                  <a:lnTo>
                    <a:pt x="1338" y="2711"/>
                  </a:lnTo>
                  <a:lnTo>
                    <a:pt x="1344" y="2717"/>
                  </a:lnTo>
                  <a:lnTo>
                    <a:pt x="1350" y="2721"/>
                  </a:lnTo>
                  <a:lnTo>
                    <a:pt x="1356" y="2724"/>
                  </a:lnTo>
                  <a:lnTo>
                    <a:pt x="1363" y="2726"/>
                  </a:lnTo>
                  <a:lnTo>
                    <a:pt x="1371" y="2726"/>
                  </a:lnTo>
                  <a:lnTo>
                    <a:pt x="1380" y="2726"/>
                  </a:lnTo>
                  <a:lnTo>
                    <a:pt x="1387" y="2723"/>
                  </a:lnTo>
                  <a:lnTo>
                    <a:pt x="1395" y="2719"/>
                  </a:lnTo>
                  <a:lnTo>
                    <a:pt x="1402" y="2714"/>
                  </a:lnTo>
                  <a:lnTo>
                    <a:pt x="1408" y="2707"/>
                  </a:lnTo>
                  <a:lnTo>
                    <a:pt x="1411" y="2699"/>
                  </a:lnTo>
                  <a:lnTo>
                    <a:pt x="1414" y="2691"/>
                  </a:lnTo>
                  <a:lnTo>
                    <a:pt x="1414" y="2682"/>
                  </a:lnTo>
                  <a:lnTo>
                    <a:pt x="1414" y="2674"/>
                  </a:lnTo>
                  <a:lnTo>
                    <a:pt x="1412" y="2665"/>
                  </a:lnTo>
                  <a:lnTo>
                    <a:pt x="1408" y="2659"/>
                  </a:lnTo>
                  <a:lnTo>
                    <a:pt x="1403" y="2652"/>
                  </a:lnTo>
                  <a:lnTo>
                    <a:pt x="1397" y="2647"/>
                  </a:lnTo>
                  <a:lnTo>
                    <a:pt x="1389" y="2644"/>
                  </a:lnTo>
                  <a:lnTo>
                    <a:pt x="1381" y="2641"/>
                  </a:lnTo>
                  <a:lnTo>
                    <a:pt x="1373" y="2640"/>
                  </a:lnTo>
                  <a:lnTo>
                    <a:pt x="1364" y="2641"/>
                  </a:lnTo>
                  <a:lnTo>
                    <a:pt x="1354" y="2644"/>
                  </a:lnTo>
                  <a:lnTo>
                    <a:pt x="1357" y="2621"/>
                  </a:lnTo>
                  <a:lnTo>
                    <a:pt x="1359" y="2621"/>
                  </a:lnTo>
                  <a:lnTo>
                    <a:pt x="1361" y="2621"/>
                  </a:lnTo>
                  <a:lnTo>
                    <a:pt x="1370" y="2621"/>
                  </a:lnTo>
                  <a:lnTo>
                    <a:pt x="1377" y="2619"/>
                  </a:lnTo>
                  <a:lnTo>
                    <a:pt x="1385" y="2616"/>
                  </a:lnTo>
                  <a:lnTo>
                    <a:pt x="1391" y="2612"/>
                  </a:lnTo>
                  <a:lnTo>
                    <a:pt x="1398" y="2607"/>
                  </a:lnTo>
                  <a:lnTo>
                    <a:pt x="1402" y="2601"/>
                  </a:lnTo>
                  <a:lnTo>
                    <a:pt x="1404" y="2594"/>
                  </a:lnTo>
                  <a:lnTo>
                    <a:pt x="1405" y="2586"/>
                  </a:lnTo>
                  <a:lnTo>
                    <a:pt x="1405" y="2578"/>
                  </a:lnTo>
                  <a:lnTo>
                    <a:pt x="1403" y="2572"/>
                  </a:lnTo>
                  <a:lnTo>
                    <a:pt x="1400" y="2566"/>
                  </a:lnTo>
                  <a:lnTo>
                    <a:pt x="1395" y="2562"/>
                  </a:lnTo>
                  <a:lnTo>
                    <a:pt x="1390" y="2558"/>
                  </a:lnTo>
                  <a:lnTo>
                    <a:pt x="1384" y="2555"/>
                  </a:lnTo>
                  <a:lnTo>
                    <a:pt x="1378" y="2552"/>
                  </a:lnTo>
                  <a:lnTo>
                    <a:pt x="1370" y="2551"/>
                  </a:lnTo>
                  <a:lnTo>
                    <a:pt x="1362" y="2552"/>
                  </a:lnTo>
                  <a:lnTo>
                    <a:pt x="1356" y="2555"/>
                  </a:lnTo>
                  <a:lnTo>
                    <a:pt x="1350" y="2558"/>
                  </a:lnTo>
                  <a:lnTo>
                    <a:pt x="1345" y="2562"/>
                  </a:lnTo>
                  <a:lnTo>
                    <a:pt x="1339" y="2567"/>
                  </a:lnTo>
                  <a:lnTo>
                    <a:pt x="1336" y="2574"/>
                  </a:lnTo>
                  <a:lnTo>
                    <a:pt x="1333" y="2581"/>
                  </a:lnTo>
                  <a:lnTo>
                    <a:pt x="1331" y="2591"/>
                  </a:lnTo>
                  <a:lnTo>
                    <a:pt x="1305" y="2586"/>
                  </a:lnTo>
                  <a:lnTo>
                    <a:pt x="1308" y="2573"/>
                  </a:lnTo>
                  <a:lnTo>
                    <a:pt x="1312" y="2563"/>
                  </a:lnTo>
                  <a:lnTo>
                    <a:pt x="1316" y="2558"/>
                  </a:lnTo>
                  <a:lnTo>
                    <a:pt x="1319" y="2552"/>
                  </a:lnTo>
                  <a:lnTo>
                    <a:pt x="1323" y="2548"/>
                  </a:lnTo>
                  <a:lnTo>
                    <a:pt x="1327" y="2545"/>
                  </a:lnTo>
                  <a:lnTo>
                    <a:pt x="1331" y="2541"/>
                  </a:lnTo>
                  <a:lnTo>
                    <a:pt x="1336" y="2539"/>
                  </a:lnTo>
                  <a:lnTo>
                    <a:pt x="1341" y="2536"/>
                  </a:lnTo>
                  <a:lnTo>
                    <a:pt x="1346" y="2534"/>
                  </a:lnTo>
                  <a:lnTo>
                    <a:pt x="1357" y="2532"/>
                  </a:lnTo>
                  <a:lnTo>
                    <a:pt x="1370" y="2531"/>
                  </a:lnTo>
                  <a:lnTo>
                    <a:pt x="1378" y="2531"/>
                  </a:lnTo>
                  <a:lnTo>
                    <a:pt x="1386" y="2533"/>
                  </a:lnTo>
                  <a:lnTo>
                    <a:pt x="1394" y="2535"/>
                  </a:lnTo>
                  <a:lnTo>
                    <a:pt x="1402" y="2538"/>
                  </a:lnTo>
                  <a:lnTo>
                    <a:pt x="1409" y="2542"/>
                  </a:lnTo>
                  <a:lnTo>
                    <a:pt x="1414" y="2546"/>
                  </a:lnTo>
                  <a:lnTo>
                    <a:pt x="1419" y="2552"/>
                  </a:lnTo>
                  <a:lnTo>
                    <a:pt x="1425" y="2559"/>
                  </a:lnTo>
                  <a:lnTo>
                    <a:pt x="1428" y="2565"/>
                  </a:lnTo>
                  <a:lnTo>
                    <a:pt x="1430" y="2572"/>
                  </a:lnTo>
                  <a:lnTo>
                    <a:pt x="1432" y="2578"/>
                  </a:lnTo>
                  <a:lnTo>
                    <a:pt x="1432" y="2586"/>
                  </a:lnTo>
                  <a:lnTo>
                    <a:pt x="1432" y="2593"/>
                  </a:lnTo>
                  <a:lnTo>
                    <a:pt x="1430" y="2599"/>
                  </a:lnTo>
                  <a:lnTo>
                    <a:pt x="1428" y="2605"/>
                  </a:lnTo>
                  <a:lnTo>
                    <a:pt x="1425" y="2610"/>
                  </a:lnTo>
                  <a:lnTo>
                    <a:pt x="1420" y="2617"/>
                  </a:lnTo>
                  <a:lnTo>
                    <a:pt x="1415" y="2621"/>
                  </a:lnTo>
                  <a:lnTo>
                    <a:pt x="1409" y="2625"/>
                  </a:lnTo>
                  <a:lnTo>
                    <a:pt x="1403" y="2629"/>
                  </a:lnTo>
                  <a:lnTo>
                    <a:pt x="1411" y="2632"/>
                  </a:lnTo>
                  <a:lnTo>
                    <a:pt x="1419" y="2635"/>
                  </a:lnTo>
                  <a:lnTo>
                    <a:pt x="1427" y="2640"/>
                  </a:lnTo>
                  <a:lnTo>
                    <a:pt x="1432" y="2647"/>
                  </a:lnTo>
                  <a:lnTo>
                    <a:pt x="1437" y="2655"/>
                  </a:lnTo>
                  <a:lnTo>
                    <a:pt x="1440" y="2662"/>
                  </a:lnTo>
                  <a:lnTo>
                    <a:pt x="1442" y="2671"/>
                  </a:lnTo>
                  <a:lnTo>
                    <a:pt x="1442" y="2682"/>
                  </a:lnTo>
                  <a:lnTo>
                    <a:pt x="1442" y="2688"/>
                  </a:lnTo>
                  <a:lnTo>
                    <a:pt x="1441" y="2695"/>
                  </a:lnTo>
                  <a:lnTo>
                    <a:pt x="1440" y="2702"/>
                  </a:lnTo>
                  <a:lnTo>
                    <a:pt x="1437" y="2708"/>
                  </a:lnTo>
                  <a:lnTo>
                    <a:pt x="1435" y="2713"/>
                  </a:lnTo>
                  <a:lnTo>
                    <a:pt x="1431" y="2719"/>
                  </a:lnTo>
                  <a:lnTo>
                    <a:pt x="1427" y="2724"/>
                  </a:lnTo>
                  <a:lnTo>
                    <a:pt x="1422" y="2729"/>
                  </a:lnTo>
                  <a:lnTo>
                    <a:pt x="1416" y="2734"/>
                  </a:lnTo>
                  <a:lnTo>
                    <a:pt x="1411" y="2738"/>
                  </a:lnTo>
                  <a:lnTo>
                    <a:pt x="1405" y="2741"/>
                  </a:lnTo>
                  <a:lnTo>
                    <a:pt x="1399" y="2744"/>
                  </a:lnTo>
                  <a:lnTo>
                    <a:pt x="1392" y="2746"/>
                  </a:lnTo>
                  <a:lnTo>
                    <a:pt x="1385" y="2747"/>
                  </a:lnTo>
                  <a:lnTo>
                    <a:pt x="1378" y="2748"/>
                  </a:lnTo>
                  <a:lnTo>
                    <a:pt x="1371" y="2748"/>
                  </a:lnTo>
                  <a:lnTo>
                    <a:pt x="1363" y="2748"/>
                  </a:lnTo>
                  <a:lnTo>
                    <a:pt x="1357" y="2747"/>
                  </a:lnTo>
                  <a:lnTo>
                    <a:pt x="1351" y="2746"/>
                  </a:lnTo>
                  <a:lnTo>
                    <a:pt x="1345" y="2744"/>
                  </a:lnTo>
                  <a:lnTo>
                    <a:pt x="1338" y="2742"/>
                  </a:lnTo>
                  <a:lnTo>
                    <a:pt x="1333" y="2739"/>
                  </a:lnTo>
                  <a:lnTo>
                    <a:pt x="1328" y="2736"/>
                  </a:lnTo>
                  <a:lnTo>
                    <a:pt x="1324" y="2732"/>
                  </a:lnTo>
                  <a:lnTo>
                    <a:pt x="1319" y="2727"/>
                  </a:lnTo>
                  <a:lnTo>
                    <a:pt x="1316" y="2722"/>
                  </a:lnTo>
                  <a:lnTo>
                    <a:pt x="1311" y="2718"/>
                  </a:lnTo>
                  <a:lnTo>
                    <a:pt x="1308" y="2713"/>
                  </a:lnTo>
                  <a:lnTo>
                    <a:pt x="1306" y="2707"/>
                  </a:lnTo>
                  <a:lnTo>
                    <a:pt x="1304" y="2700"/>
                  </a:lnTo>
                  <a:lnTo>
                    <a:pt x="1303" y="2694"/>
                  </a:lnTo>
                  <a:lnTo>
                    <a:pt x="1302" y="2688"/>
                  </a:lnTo>
                  <a:close/>
                  <a:moveTo>
                    <a:pt x="2898" y="1302"/>
                  </a:moveTo>
                  <a:lnTo>
                    <a:pt x="2898" y="1352"/>
                  </a:lnTo>
                  <a:lnTo>
                    <a:pt x="2615" y="1352"/>
                  </a:lnTo>
                  <a:lnTo>
                    <a:pt x="2615" y="1342"/>
                  </a:lnTo>
                  <a:lnTo>
                    <a:pt x="2616" y="1333"/>
                  </a:lnTo>
                  <a:lnTo>
                    <a:pt x="2618" y="1325"/>
                  </a:lnTo>
                  <a:lnTo>
                    <a:pt x="2621" y="1315"/>
                  </a:lnTo>
                  <a:lnTo>
                    <a:pt x="2627" y="1301"/>
                  </a:lnTo>
                  <a:lnTo>
                    <a:pt x="2635" y="1286"/>
                  </a:lnTo>
                  <a:lnTo>
                    <a:pt x="2645" y="1273"/>
                  </a:lnTo>
                  <a:lnTo>
                    <a:pt x="2656" y="1259"/>
                  </a:lnTo>
                  <a:lnTo>
                    <a:pt x="2668" y="1244"/>
                  </a:lnTo>
                  <a:lnTo>
                    <a:pt x="2685" y="1229"/>
                  </a:lnTo>
                  <a:lnTo>
                    <a:pt x="2704" y="1212"/>
                  </a:lnTo>
                  <a:lnTo>
                    <a:pt x="2725" y="1194"/>
                  </a:lnTo>
                  <a:lnTo>
                    <a:pt x="2757" y="1167"/>
                  </a:lnTo>
                  <a:lnTo>
                    <a:pt x="2783" y="1143"/>
                  </a:lnTo>
                  <a:lnTo>
                    <a:pt x="2794" y="1132"/>
                  </a:lnTo>
                  <a:lnTo>
                    <a:pt x="2803" y="1122"/>
                  </a:lnTo>
                  <a:lnTo>
                    <a:pt x="2812" y="1113"/>
                  </a:lnTo>
                  <a:lnTo>
                    <a:pt x="2819" y="1103"/>
                  </a:lnTo>
                  <a:lnTo>
                    <a:pt x="2824" y="1095"/>
                  </a:lnTo>
                  <a:lnTo>
                    <a:pt x="2829" y="1088"/>
                  </a:lnTo>
                  <a:lnTo>
                    <a:pt x="2833" y="1079"/>
                  </a:lnTo>
                  <a:lnTo>
                    <a:pt x="2838" y="1071"/>
                  </a:lnTo>
                  <a:lnTo>
                    <a:pt x="2840" y="1063"/>
                  </a:lnTo>
                  <a:lnTo>
                    <a:pt x="2842" y="1056"/>
                  </a:lnTo>
                  <a:lnTo>
                    <a:pt x="2843" y="1048"/>
                  </a:lnTo>
                  <a:lnTo>
                    <a:pt x="2844" y="1040"/>
                  </a:lnTo>
                  <a:lnTo>
                    <a:pt x="2843" y="1033"/>
                  </a:lnTo>
                  <a:lnTo>
                    <a:pt x="2842" y="1026"/>
                  </a:lnTo>
                  <a:lnTo>
                    <a:pt x="2841" y="1018"/>
                  </a:lnTo>
                  <a:lnTo>
                    <a:pt x="2838" y="1012"/>
                  </a:lnTo>
                  <a:lnTo>
                    <a:pt x="2834" y="1005"/>
                  </a:lnTo>
                  <a:lnTo>
                    <a:pt x="2831" y="1000"/>
                  </a:lnTo>
                  <a:lnTo>
                    <a:pt x="2826" y="994"/>
                  </a:lnTo>
                  <a:lnTo>
                    <a:pt x="2821" y="988"/>
                  </a:lnTo>
                  <a:lnTo>
                    <a:pt x="2815" y="983"/>
                  </a:lnTo>
                  <a:lnTo>
                    <a:pt x="2809" y="979"/>
                  </a:lnTo>
                  <a:lnTo>
                    <a:pt x="2802" y="975"/>
                  </a:lnTo>
                  <a:lnTo>
                    <a:pt x="2795" y="972"/>
                  </a:lnTo>
                  <a:lnTo>
                    <a:pt x="2788" y="970"/>
                  </a:lnTo>
                  <a:lnTo>
                    <a:pt x="2780" y="968"/>
                  </a:lnTo>
                  <a:lnTo>
                    <a:pt x="2771" y="967"/>
                  </a:lnTo>
                  <a:lnTo>
                    <a:pt x="2763" y="967"/>
                  </a:lnTo>
                  <a:lnTo>
                    <a:pt x="2754" y="967"/>
                  </a:lnTo>
                  <a:lnTo>
                    <a:pt x="2744" y="968"/>
                  </a:lnTo>
                  <a:lnTo>
                    <a:pt x="2736" y="970"/>
                  </a:lnTo>
                  <a:lnTo>
                    <a:pt x="2729" y="972"/>
                  </a:lnTo>
                  <a:lnTo>
                    <a:pt x="2720" y="975"/>
                  </a:lnTo>
                  <a:lnTo>
                    <a:pt x="2714" y="979"/>
                  </a:lnTo>
                  <a:lnTo>
                    <a:pt x="2708" y="984"/>
                  </a:lnTo>
                  <a:lnTo>
                    <a:pt x="2702" y="989"/>
                  </a:lnTo>
                  <a:lnTo>
                    <a:pt x="2697" y="996"/>
                  </a:lnTo>
                  <a:lnTo>
                    <a:pt x="2691" y="1002"/>
                  </a:lnTo>
                  <a:lnTo>
                    <a:pt x="2687" y="1009"/>
                  </a:lnTo>
                  <a:lnTo>
                    <a:pt x="2684" y="1016"/>
                  </a:lnTo>
                  <a:lnTo>
                    <a:pt x="2682" y="1025"/>
                  </a:lnTo>
                  <a:lnTo>
                    <a:pt x="2680" y="1033"/>
                  </a:lnTo>
                  <a:lnTo>
                    <a:pt x="2679" y="1042"/>
                  </a:lnTo>
                  <a:lnTo>
                    <a:pt x="2679" y="1052"/>
                  </a:lnTo>
                  <a:lnTo>
                    <a:pt x="2625" y="1046"/>
                  </a:lnTo>
                  <a:lnTo>
                    <a:pt x="2626" y="1032"/>
                  </a:lnTo>
                  <a:lnTo>
                    <a:pt x="2629" y="1018"/>
                  </a:lnTo>
                  <a:lnTo>
                    <a:pt x="2633" y="1005"/>
                  </a:lnTo>
                  <a:lnTo>
                    <a:pt x="2637" y="994"/>
                  </a:lnTo>
                  <a:lnTo>
                    <a:pt x="2644" y="982"/>
                  </a:lnTo>
                  <a:lnTo>
                    <a:pt x="2650" y="972"/>
                  </a:lnTo>
                  <a:lnTo>
                    <a:pt x="2658" y="962"/>
                  </a:lnTo>
                  <a:lnTo>
                    <a:pt x="2666" y="954"/>
                  </a:lnTo>
                  <a:lnTo>
                    <a:pt x="2676" y="947"/>
                  </a:lnTo>
                  <a:lnTo>
                    <a:pt x="2686" y="941"/>
                  </a:lnTo>
                  <a:lnTo>
                    <a:pt x="2698" y="936"/>
                  </a:lnTo>
                  <a:lnTo>
                    <a:pt x="2709" y="930"/>
                  </a:lnTo>
                  <a:lnTo>
                    <a:pt x="2721" y="927"/>
                  </a:lnTo>
                  <a:lnTo>
                    <a:pt x="2735" y="925"/>
                  </a:lnTo>
                  <a:lnTo>
                    <a:pt x="2748" y="923"/>
                  </a:lnTo>
                  <a:lnTo>
                    <a:pt x="2764" y="923"/>
                  </a:lnTo>
                  <a:lnTo>
                    <a:pt x="2778" y="923"/>
                  </a:lnTo>
                  <a:lnTo>
                    <a:pt x="2793" y="925"/>
                  </a:lnTo>
                  <a:lnTo>
                    <a:pt x="2806" y="927"/>
                  </a:lnTo>
                  <a:lnTo>
                    <a:pt x="2819" y="931"/>
                  </a:lnTo>
                  <a:lnTo>
                    <a:pt x="2830" y="937"/>
                  </a:lnTo>
                  <a:lnTo>
                    <a:pt x="2842" y="942"/>
                  </a:lnTo>
                  <a:lnTo>
                    <a:pt x="2852" y="949"/>
                  </a:lnTo>
                  <a:lnTo>
                    <a:pt x="2861" y="957"/>
                  </a:lnTo>
                  <a:lnTo>
                    <a:pt x="2870" y="966"/>
                  </a:lnTo>
                  <a:lnTo>
                    <a:pt x="2877" y="975"/>
                  </a:lnTo>
                  <a:lnTo>
                    <a:pt x="2883" y="985"/>
                  </a:lnTo>
                  <a:lnTo>
                    <a:pt x="2888" y="996"/>
                  </a:lnTo>
                  <a:lnTo>
                    <a:pt x="2893" y="1006"/>
                  </a:lnTo>
                  <a:lnTo>
                    <a:pt x="2895" y="1017"/>
                  </a:lnTo>
                  <a:lnTo>
                    <a:pt x="2897" y="1030"/>
                  </a:lnTo>
                  <a:lnTo>
                    <a:pt x="2898" y="1042"/>
                  </a:lnTo>
                  <a:lnTo>
                    <a:pt x="2897" y="1055"/>
                  </a:lnTo>
                  <a:lnTo>
                    <a:pt x="2895" y="1067"/>
                  </a:lnTo>
                  <a:lnTo>
                    <a:pt x="2892" y="1079"/>
                  </a:lnTo>
                  <a:lnTo>
                    <a:pt x="2886" y="1092"/>
                  </a:lnTo>
                  <a:lnTo>
                    <a:pt x="2880" y="1104"/>
                  </a:lnTo>
                  <a:lnTo>
                    <a:pt x="2873" y="1118"/>
                  </a:lnTo>
                  <a:lnTo>
                    <a:pt x="2864" y="1131"/>
                  </a:lnTo>
                  <a:lnTo>
                    <a:pt x="2852" y="1145"/>
                  </a:lnTo>
                  <a:lnTo>
                    <a:pt x="2838" y="1159"/>
                  </a:lnTo>
                  <a:lnTo>
                    <a:pt x="2819" y="1177"/>
                  </a:lnTo>
                  <a:lnTo>
                    <a:pt x="2797" y="1197"/>
                  </a:lnTo>
                  <a:lnTo>
                    <a:pt x="2771" y="1219"/>
                  </a:lnTo>
                  <a:lnTo>
                    <a:pt x="2749" y="1238"/>
                  </a:lnTo>
                  <a:lnTo>
                    <a:pt x="2732" y="1253"/>
                  </a:lnTo>
                  <a:lnTo>
                    <a:pt x="2718" y="1265"/>
                  </a:lnTo>
                  <a:lnTo>
                    <a:pt x="2710" y="1273"/>
                  </a:lnTo>
                  <a:lnTo>
                    <a:pt x="2698" y="1288"/>
                  </a:lnTo>
                  <a:lnTo>
                    <a:pt x="2687" y="1302"/>
                  </a:lnTo>
                  <a:lnTo>
                    <a:pt x="2898" y="1302"/>
                  </a:lnTo>
                  <a:close/>
                  <a:moveTo>
                    <a:pt x="1422" y="2451"/>
                  </a:moveTo>
                  <a:lnTo>
                    <a:pt x="1421" y="2451"/>
                  </a:lnTo>
                  <a:lnTo>
                    <a:pt x="1420" y="2451"/>
                  </a:lnTo>
                  <a:lnTo>
                    <a:pt x="1420" y="2450"/>
                  </a:lnTo>
                  <a:lnTo>
                    <a:pt x="1419" y="2450"/>
                  </a:lnTo>
                  <a:lnTo>
                    <a:pt x="1418" y="2450"/>
                  </a:lnTo>
                  <a:lnTo>
                    <a:pt x="1418" y="2450"/>
                  </a:lnTo>
                  <a:lnTo>
                    <a:pt x="1417" y="2450"/>
                  </a:lnTo>
                  <a:lnTo>
                    <a:pt x="1417" y="2449"/>
                  </a:lnTo>
                  <a:lnTo>
                    <a:pt x="1416" y="2449"/>
                  </a:lnTo>
                  <a:lnTo>
                    <a:pt x="1416" y="2449"/>
                  </a:lnTo>
                  <a:lnTo>
                    <a:pt x="1415" y="2449"/>
                  </a:lnTo>
                  <a:lnTo>
                    <a:pt x="1415" y="2449"/>
                  </a:lnTo>
                  <a:lnTo>
                    <a:pt x="1414" y="2449"/>
                  </a:lnTo>
                  <a:lnTo>
                    <a:pt x="1413" y="2448"/>
                  </a:lnTo>
                  <a:lnTo>
                    <a:pt x="1413" y="2448"/>
                  </a:lnTo>
                  <a:lnTo>
                    <a:pt x="1412" y="2448"/>
                  </a:lnTo>
                  <a:lnTo>
                    <a:pt x="1411" y="2448"/>
                  </a:lnTo>
                  <a:lnTo>
                    <a:pt x="1411" y="2448"/>
                  </a:lnTo>
                  <a:lnTo>
                    <a:pt x="1411" y="2448"/>
                  </a:lnTo>
                  <a:lnTo>
                    <a:pt x="1410" y="2448"/>
                  </a:lnTo>
                  <a:lnTo>
                    <a:pt x="1409" y="2447"/>
                  </a:lnTo>
                  <a:lnTo>
                    <a:pt x="1409" y="2447"/>
                  </a:lnTo>
                  <a:lnTo>
                    <a:pt x="1408" y="2447"/>
                  </a:lnTo>
                  <a:lnTo>
                    <a:pt x="1407" y="2447"/>
                  </a:lnTo>
                  <a:lnTo>
                    <a:pt x="1407" y="2447"/>
                  </a:lnTo>
                  <a:lnTo>
                    <a:pt x="1406" y="2447"/>
                  </a:lnTo>
                  <a:lnTo>
                    <a:pt x="1406" y="2447"/>
                  </a:lnTo>
                  <a:lnTo>
                    <a:pt x="1405" y="2446"/>
                  </a:lnTo>
                  <a:lnTo>
                    <a:pt x="1405" y="2446"/>
                  </a:lnTo>
                  <a:lnTo>
                    <a:pt x="1404" y="2446"/>
                  </a:lnTo>
                  <a:lnTo>
                    <a:pt x="1403" y="2446"/>
                  </a:lnTo>
                  <a:lnTo>
                    <a:pt x="1403" y="2446"/>
                  </a:lnTo>
                  <a:lnTo>
                    <a:pt x="1402" y="2446"/>
                  </a:lnTo>
                  <a:lnTo>
                    <a:pt x="1399" y="2445"/>
                  </a:lnTo>
                  <a:lnTo>
                    <a:pt x="1399" y="2445"/>
                  </a:lnTo>
                  <a:lnTo>
                    <a:pt x="1398" y="2445"/>
                  </a:lnTo>
                  <a:lnTo>
                    <a:pt x="1397" y="2445"/>
                  </a:lnTo>
                  <a:lnTo>
                    <a:pt x="1395" y="2445"/>
                  </a:lnTo>
                  <a:lnTo>
                    <a:pt x="1393" y="2444"/>
                  </a:lnTo>
                  <a:lnTo>
                    <a:pt x="1392" y="2444"/>
                  </a:lnTo>
                  <a:lnTo>
                    <a:pt x="1391" y="2444"/>
                  </a:lnTo>
                  <a:lnTo>
                    <a:pt x="1391" y="2444"/>
                  </a:lnTo>
                  <a:lnTo>
                    <a:pt x="1390" y="2444"/>
                  </a:lnTo>
                  <a:lnTo>
                    <a:pt x="1389" y="2443"/>
                  </a:lnTo>
                  <a:lnTo>
                    <a:pt x="1388" y="2443"/>
                  </a:lnTo>
                  <a:lnTo>
                    <a:pt x="1387" y="2443"/>
                  </a:lnTo>
                  <a:lnTo>
                    <a:pt x="1387" y="2443"/>
                  </a:lnTo>
                  <a:lnTo>
                    <a:pt x="1386" y="2443"/>
                  </a:lnTo>
                  <a:lnTo>
                    <a:pt x="1385" y="2443"/>
                  </a:lnTo>
                  <a:lnTo>
                    <a:pt x="1384" y="2443"/>
                  </a:lnTo>
                  <a:lnTo>
                    <a:pt x="1383" y="2443"/>
                  </a:lnTo>
                  <a:lnTo>
                    <a:pt x="1382" y="2443"/>
                  </a:lnTo>
                  <a:lnTo>
                    <a:pt x="1382" y="2443"/>
                  </a:lnTo>
                  <a:lnTo>
                    <a:pt x="1381" y="2442"/>
                  </a:lnTo>
                  <a:lnTo>
                    <a:pt x="1380" y="2442"/>
                  </a:lnTo>
                  <a:lnTo>
                    <a:pt x="1380" y="2442"/>
                  </a:lnTo>
                  <a:lnTo>
                    <a:pt x="1378" y="2442"/>
                  </a:lnTo>
                  <a:lnTo>
                    <a:pt x="1367" y="2441"/>
                  </a:lnTo>
                  <a:lnTo>
                    <a:pt x="1356" y="2441"/>
                  </a:lnTo>
                  <a:lnTo>
                    <a:pt x="1346" y="2441"/>
                  </a:lnTo>
                  <a:lnTo>
                    <a:pt x="1334" y="2442"/>
                  </a:lnTo>
                  <a:lnTo>
                    <a:pt x="1324" y="2444"/>
                  </a:lnTo>
                  <a:lnTo>
                    <a:pt x="1312" y="2445"/>
                  </a:lnTo>
                  <a:lnTo>
                    <a:pt x="1302" y="2448"/>
                  </a:lnTo>
                  <a:lnTo>
                    <a:pt x="1292" y="2451"/>
                  </a:lnTo>
                  <a:lnTo>
                    <a:pt x="1282" y="2454"/>
                  </a:lnTo>
                  <a:lnTo>
                    <a:pt x="1272" y="2458"/>
                  </a:lnTo>
                  <a:lnTo>
                    <a:pt x="1253" y="2467"/>
                  </a:lnTo>
                  <a:lnTo>
                    <a:pt x="1235" y="2478"/>
                  </a:lnTo>
                  <a:lnTo>
                    <a:pt x="1218" y="2490"/>
                  </a:lnTo>
                  <a:lnTo>
                    <a:pt x="1204" y="2504"/>
                  </a:lnTo>
                  <a:lnTo>
                    <a:pt x="1189" y="2519"/>
                  </a:lnTo>
                  <a:lnTo>
                    <a:pt x="1177" y="2536"/>
                  </a:lnTo>
                  <a:lnTo>
                    <a:pt x="1166" y="2555"/>
                  </a:lnTo>
                  <a:lnTo>
                    <a:pt x="1157" y="2573"/>
                  </a:lnTo>
                  <a:lnTo>
                    <a:pt x="1153" y="2582"/>
                  </a:lnTo>
                  <a:lnTo>
                    <a:pt x="1150" y="2593"/>
                  </a:lnTo>
                  <a:lnTo>
                    <a:pt x="1146" y="2603"/>
                  </a:lnTo>
                  <a:lnTo>
                    <a:pt x="1144" y="2614"/>
                  </a:lnTo>
                  <a:lnTo>
                    <a:pt x="1142" y="2624"/>
                  </a:lnTo>
                  <a:lnTo>
                    <a:pt x="1140" y="2635"/>
                  </a:lnTo>
                  <a:lnTo>
                    <a:pt x="1140" y="2647"/>
                  </a:lnTo>
                  <a:lnTo>
                    <a:pt x="1139" y="2657"/>
                  </a:lnTo>
                  <a:lnTo>
                    <a:pt x="1140" y="2668"/>
                  </a:lnTo>
                  <a:lnTo>
                    <a:pt x="1140" y="2680"/>
                  </a:lnTo>
                  <a:lnTo>
                    <a:pt x="1142" y="2690"/>
                  </a:lnTo>
                  <a:lnTo>
                    <a:pt x="1144" y="2700"/>
                  </a:lnTo>
                  <a:lnTo>
                    <a:pt x="1146" y="2712"/>
                  </a:lnTo>
                  <a:lnTo>
                    <a:pt x="1150" y="2721"/>
                  </a:lnTo>
                  <a:lnTo>
                    <a:pt x="1153" y="2732"/>
                  </a:lnTo>
                  <a:lnTo>
                    <a:pt x="1157" y="2742"/>
                  </a:lnTo>
                  <a:lnTo>
                    <a:pt x="1166" y="2761"/>
                  </a:lnTo>
                  <a:lnTo>
                    <a:pt x="1177" y="2778"/>
                  </a:lnTo>
                  <a:lnTo>
                    <a:pt x="1189" y="2795"/>
                  </a:lnTo>
                  <a:lnTo>
                    <a:pt x="1204" y="2810"/>
                  </a:lnTo>
                  <a:lnTo>
                    <a:pt x="1218" y="2825"/>
                  </a:lnTo>
                  <a:lnTo>
                    <a:pt x="1235" y="2837"/>
                  </a:lnTo>
                  <a:lnTo>
                    <a:pt x="1253" y="2847"/>
                  </a:lnTo>
                  <a:lnTo>
                    <a:pt x="1272" y="2857"/>
                  </a:lnTo>
                  <a:lnTo>
                    <a:pt x="1282" y="2861"/>
                  </a:lnTo>
                  <a:lnTo>
                    <a:pt x="1292" y="2864"/>
                  </a:lnTo>
                  <a:lnTo>
                    <a:pt x="1302" y="2867"/>
                  </a:lnTo>
                  <a:lnTo>
                    <a:pt x="1312" y="2869"/>
                  </a:lnTo>
                  <a:lnTo>
                    <a:pt x="1324" y="2871"/>
                  </a:lnTo>
                  <a:lnTo>
                    <a:pt x="1334" y="2872"/>
                  </a:lnTo>
                  <a:lnTo>
                    <a:pt x="1346" y="2873"/>
                  </a:lnTo>
                  <a:lnTo>
                    <a:pt x="1356" y="2873"/>
                  </a:lnTo>
                  <a:lnTo>
                    <a:pt x="1367" y="2873"/>
                  </a:lnTo>
                  <a:lnTo>
                    <a:pt x="1379" y="2872"/>
                  </a:lnTo>
                  <a:lnTo>
                    <a:pt x="1389" y="2871"/>
                  </a:lnTo>
                  <a:lnTo>
                    <a:pt x="1401" y="2869"/>
                  </a:lnTo>
                  <a:lnTo>
                    <a:pt x="1411" y="2867"/>
                  </a:lnTo>
                  <a:lnTo>
                    <a:pt x="1421" y="2864"/>
                  </a:lnTo>
                  <a:lnTo>
                    <a:pt x="1431" y="2861"/>
                  </a:lnTo>
                  <a:lnTo>
                    <a:pt x="1441" y="2857"/>
                  </a:lnTo>
                  <a:lnTo>
                    <a:pt x="1460" y="2847"/>
                  </a:lnTo>
                  <a:lnTo>
                    <a:pt x="1477" y="2837"/>
                  </a:lnTo>
                  <a:lnTo>
                    <a:pt x="1494" y="2825"/>
                  </a:lnTo>
                  <a:lnTo>
                    <a:pt x="1510" y="2810"/>
                  </a:lnTo>
                  <a:lnTo>
                    <a:pt x="1524" y="2795"/>
                  </a:lnTo>
                  <a:lnTo>
                    <a:pt x="1537" y="2778"/>
                  </a:lnTo>
                  <a:lnTo>
                    <a:pt x="1547" y="2761"/>
                  </a:lnTo>
                  <a:lnTo>
                    <a:pt x="1556" y="2742"/>
                  </a:lnTo>
                  <a:lnTo>
                    <a:pt x="1560" y="2732"/>
                  </a:lnTo>
                  <a:lnTo>
                    <a:pt x="1564" y="2721"/>
                  </a:lnTo>
                  <a:lnTo>
                    <a:pt x="1567" y="2712"/>
                  </a:lnTo>
                  <a:lnTo>
                    <a:pt x="1569" y="2700"/>
                  </a:lnTo>
                  <a:lnTo>
                    <a:pt x="1571" y="2690"/>
                  </a:lnTo>
                  <a:lnTo>
                    <a:pt x="1573" y="2680"/>
                  </a:lnTo>
                  <a:lnTo>
                    <a:pt x="1573" y="2668"/>
                  </a:lnTo>
                  <a:lnTo>
                    <a:pt x="1574" y="2657"/>
                  </a:lnTo>
                  <a:lnTo>
                    <a:pt x="1573" y="2639"/>
                  </a:lnTo>
                  <a:lnTo>
                    <a:pt x="1571" y="2622"/>
                  </a:lnTo>
                  <a:lnTo>
                    <a:pt x="1567" y="2604"/>
                  </a:lnTo>
                  <a:lnTo>
                    <a:pt x="1563" y="2588"/>
                  </a:lnTo>
                  <a:lnTo>
                    <a:pt x="1556" y="2572"/>
                  </a:lnTo>
                  <a:lnTo>
                    <a:pt x="1549" y="2557"/>
                  </a:lnTo>
                  <a:lnTo>
                    <a:pt x="1541" y="2542"/>
                  </a:lnTo>
                  <a:lnTo>
                    <a:pt x="1530" y="2529"/>
                  </a:lnTo>
                  <a:lnTo>
                    <a:pt x="1520" y="2515"/>
                  </a:lnTo>
                  <a:lnTo>
                    <a:pt x="1509" y="2503"/>
                  </a:lnTo>
                  <a:lnTo>
                    <a:pt x="1496" y="2491"/>
                  </a:lnTo>
                  <a:lnTo>
                    <a:pt x="1483" y="2481"/>
                  </a:lnTo>
                  <a:lnTo>
                    <a:pt x="1469" y="2472"/>
                  </a:lnTo>
                  <a:lnTo>
                    <a:pt x="1454" y="2463"/>
                  </a:lnTo>
                  <a:lnTo>
                    <a:pt x="1438" y="2457"/>
                  </a:lnTo>
                  <a:lnTo>
                    <a:pt x="1422" y="2451"/>
                  </a:lnTo>
                  <a:close/>
                  <a:moveTo>
                    <a:pt x="2758" y="749"/>
                  </a:moveTo>
                  <a:lnTo>
                    <a:pt x="2778" y="749"/>
                  </a:lnTo>
                  <a:lnTo>
                    <a:pt x="2799" y="751"/>
                  </a:lnTo>
                  <a:lnTo>
                    <a:pt x="2819" y="753"/>
                  </a:lnTo>
                  <a:lnTo>
                    <a:pt x="2839" y="757"/>
                  </a:lnTo>
                  <a:lnTo>
                    <a:pt x="2858" y="762"/>
                  </a:lnTo>
                  <a:lnTo>
                    <a:pt x="2877" y="767"/>
                  </a:lnTo>
                  <a:lnTo>
                    <a:pt x="2896" y="773"/>
                  </a:lnTo>
                  <a:lnTo>
                    <a:pt x="2914" y="780"/>
                  </a:lnTo>
                  <a:lnTo>
                    <a:pt x="2932" y="789"/>
                  </a:lnTo>
                  <a:lnTo>
                    <a:pt x="2950" y="797"/>
                  </a:lnTo>
                  <a:lnTo>
                    <a:pt x="2966" y="807"/>
                  </a:lnTo>
                  <a:lnTo>
                    <a:pt x="2983" y="818"/>
                  </a:lnTo>
                  <a:lnTo>
                    <a:pt x="2998" y="828"/>
                  </a:lnTo>
                  <a:lnTo>
                    <a:pt x="3013" y="840"/>
                  </a:lnTo>
                  <a:lnTo>
                    <a:pt x="3028" y="853"/>
                  </a:lnTo>
                  <a:lnTo>
                    <a:pt x="3042" y="866"/>
                  </a:lnTo>
                  <a:lnTo>
                    <a:pt x="3055" y="880"/>
                  </a:lnTo>
                  <a:lnTo>
                    <a:pt x="3068" y="894"/>
                  </a:lnTo>
                  <a:lnTo>
                    <a:pt x="3079" y="910"/>
                  </a:lnTo>
                  <a:lnTo>
                    <a:pt x="3091" y="925"/>
                  </a:lnTo>
                  <a:lnTo>
                    <a:pt x="3101" y="942"/>
                  </a:lnTo>
                  <a:lnTo>
                    <a:pt x="3111" y="958"/>
                  </a:lnTo>
                  <a:lnTo>
                    <a:pt x="3120" y="976"/>
                  </a:lnTo>
                  <a:lnTo>
                    <a:pt x="3128" y="994"/>
                  </a:lnTo>
                  <a:lnTo>
                    <a:pt x="3135" y="1011"/>
                  </a:lnTo>
                  <a:lnTo>
                    <a:pt x="3142" y="1030"/>
                  </a:lnTo>
                  <a:lnTo>
                    <a:pt x="3147" y="1049"/>
                  </a:lnTo>
                  <a:lnTo>
                    <a:pt x="3151" y="1069"/>
                  </a:lnTo>
                  <a:lnTo>
                    <a:pt x="3155" y="1089"/>
                  </a:lnTo>
                  <a:lnTo>
                    <a:pt x="3157" y="1108"/>
                  </a:lnTo>
                  <a:lnTo>
                    <a:pt x="3159" y="1129"/>
                  </a:lnTo>
                  <a:lnTo>
                    <a:pt x="3159" y="1150"/>
                  </a:lnTo>
                  <a:lnTo>
                    <a:pt x="3159" y="1170"/>
                  </a:lnTo>
                  <a:lnTo>
                    <a:pt x="3157" y="1190"/>
                  </a:lnTo>
                  <a:lnTo>
                    <a:pt x="3155" y="1211"/>
                  </a:lnTo>
                  <a:lnTo>
                    <a:pt x="3151" y="1231"/>
                  </a:lnTo>
                  <a:lnTo>
                    <a:pt x="3147" y="1249"/>
                  </a:lnTo>
                  <a:lnTo>
                    <a:pt x="3142" y="1269"/>
                  </a:lnTo>
                  <a:lnTo>
                    <a:pt x="3135" y="1288"/>
                  </a:lnTo>
                  <a:lnTo>
                    <a:pt x="3128" y="1305"/>
                  </a:lnTo>
                  <a:lnTo>
                    <a:pt x="3120" y="1323"/>
                  </a:lnTo>
                  <a:lnTo>
                    <a:pt x="3111" y="1340"/>
                  </a:lnTo>
                  <a:lnTo>
                    <a:pt x="3101" y="1357"/>
                  </a:lnTo>
                  <a:lnTo>
                    <a:pt x="3091" y="1373"/>
                  </a:lnTo>
                  <a:lnTo>
                    <a:pt x="3079" y="1389"/>
                  </a:lnTo>
                  <a:lnTo>
                    <a:pt x="3068" y="1404"/>
                  </a:lnTo>
                  <a:lnTo>
                    <a:pt x="3055" y="1419"/>
                  </a:lnTo>
                  <a:lnTo>
                    <a:pt x="3042" y="1432"/>
                  </a:lnTo>
                  <a:lnTo>
                    <a:pt x="3028" y="1446"/>
                  </a:lnTo>
                  <a:lnTo>
                    <a:pt x="3013" y="1458"/>
                  </a:lnTo>
                  <a:lnTo>
                    <a:pt x="2998" y="1471"/>
                  </a:lnTo>
                  <a:lnTo>
                    <a:pt x="2983" y="1482"/>
                  </a:lnTo>
                  <a:lnTo>
                    <a:pt x="2966" y="1492"/>
                  </a:lnTo>
                  <a:lnTo>
                    <a:pt x="2950" y="1502"/>
                  </a:lnTo>
                  <a:lnTo>
                    <a:pt x="2932" y="1510"/>
                  </a:lnTo>
                  <a:lnTo>
                    <a:pt x="2914" y="1518"/>
                  </a:lnTo>
                  <a:lnTo>
                    <a:pt x="2896" y="1526"/>
                  </a:lnTo>
                  <a:lnTo>
                    <a:pt x="2877" y="1532"/>
                  </a:lnTo>
                  <a:lnTo>
                    <a:pt x="2858" y="1537"/>
                  </a:lnTo>
                  <a:lnTo>
                    <a:pt x="2839" y="1542"/>
                  </a:lnTo>
                  <a:lnTo>
                    <a:pt x="2819" y="1545"/>
                  </a:lnTo>
                  <a:lnTo>
                    <a:pt x="2799" y="1548"/>
                  </a:lnTo>
                  <a:lnTo>
                    <a:pt x="2778" y="1549"/>
                  </a:lnTo>
                  <a:lnTo>
                    <a:pt x="2758" y="1550"/>
                  </a:lnTo>
                  <a:lnTo>
                    <a:pt x="2739" y="1549"/>
                  </a:lnTo>
                  <a:lnTo>
                    <a:pt x="2720" y="1548"/>
                  </a:lnTo>
                  <a:lnTo>
                    <a:pt x="2702" y="1546"/>
                  </a:lnTo>
                  <a:lnTo>
                    <a:pt x="2684" y="1543"/>
                  </a:lnTo>
                  <a:lnTo>
                    <a:pt x="2666" y="1539"/>
                  </a:lnTo>
                  <a:lnTo>
                    <a:pt x="2649" y="1535"/>
                  </a:lnTo>
                  <a:lnTo>
                    <a:pt x="2631" y="1530"/>
                  </a:lnTo>
                  <a:lnTo>
                    <a:pt x="2615" y="1524"/>
                  </a:lnTo>
                  <a:lnTo>
                    <a:pt x="2598" y="1517"/>
                  </a:lnTo>
                  <a:lnTo>
                    <a:pt x="2581" y="1509"/>
                  </a:lnTo>
                  <a:lnTo>
                    <a:pt x="2566" y="1501"/>
                  </a:lnTo>
                  <a:lnTo>
                    <a:pt x="2550" y="1492"/>
                  </a:lnTo>
                  <a:lnTo>
                    <a:pt x="2536" y="1483"/>
                  </a:lnTo>
                  <a:lnTo>
                    <a:pt x="2521" y="1473"/>
                  </a:lnTo>
                  <a:lnTo>
                    <a:pt x="2507" y="1462"/>
                  </a:lnTo>
                  <a:lnTo>
                    <a:pt x="2493" y="1451"/>
                  </a:lnTo>
                  <a:lnTo>
                    <a:pt x="2481" y="1439"/>
                  </a:lnTo>
                  <a:lnTo>
                    <a:pt x="2468" y="1426"/>
                  </a:lnTo>
                  <a:lnTo>
                    <a:pt x="2456" y="1414"/>
                  </a:lnTo>
                  <a:lnTo>
                    <a:pt x="2444" y="1400"/>
                  </a:lnTo>
                  <a:lnTo>
                    <a:pt x="2434" y="1386"/>
                  </a:lnTo>
                  <a:lnTo>
                    <a:pt x="2424" y="1371"/>
                  </a:lnTo>
                  <a:lnTo>
                    <a:pt x="2414" y="1357"/>
                  </a:lnTo>
                  <a:lnTo>
                    <a:pt x="2406" y="1341"/>
                  </a:lnTo>
                  <a:lnTo>
                    <a:pt x="2398" y="1326"/>
                  </a:lnTo>
                  <a:lnTo>
                    <a:pt x="2389" y="1309"/>
                  </a:lnTo>
                  <a:lnTo>
                    <a:pt x="2383" y="1293"/>
                  </a:lnTo>
                  <a:lnTo>
                    <a:pt x="2377" y="1276"/>
                  </a:lnTo>
                  <a:lnTo>
                    <a:pt x="2372" y="1259"/>
                  </a:lnTo>
                  <a:lnTo>
                    <a:pt x="2368" y="1241"/>
                  </a:lnTo>
                  <a:lnTo>
                    <a:pt x="2363" y="1223"/>
                  </a:lnTo>
                  <a:lnTo>
                    <a:pt x="2360" y="1206"/>
                  </a:lnTo>
                  <a:lnTo>
                    <a:pt x="2360" y="1205"/>
                  </a:lnTo>
                  <a:lnTo>
                    <a:pt x="2360" y="1204"/>
                  </a:lnTo>
                  <a:lnTo>
                    <a:pt x="2360" y="1204"/>
                  </a:lnTo>
                  <a:lnTo>
                    <a:pt x="2360" y="1203"/>
                  </a:lnTo>
                  <a:lnTo>
                    <a:pt x="2359" y="1199"/>
                  </a:lnTo>
                  <a:lnTo>
                    <a:pt x="2359" y="1199"/>
                  </a:lnTo>
                  <a:lnTo>
                    <a:pt x="2359" y="1197"/>
                  </a:lnTo>
                  <a:lnTo>
                    <a:pt x="2359" y="1197"/>
                  </a:lnTo>
                  <a:lnTo>
                    <a:pt x="2359" y="1196"/>
                  </a:lnTo>
                  <a:lnTo>
                    <a:pt x="2359" y="1195"/>
                  </a:lnTo>
                  <a:lnTo>
                    <a:pt x="2359" y="1195"/>
                  </a:lnTo>
                  <a:lnTo>
                    <a:pt x="2359" y="1194"/>
                  </a:lnTo>
                  <a:lnTo>
                    <a:pt x="2359" y="1194"/>
                  </a:lnTo>
                  <a:lnTo>
                    <a:pt x="2359" y="1193"/>
                  </a:lnTo>
                  <a:lnTo>
                    <a:pt x="2359" y="1192"/>
                  </a:lnTo>
                  <a:lnTo>
                    <a:pt x="2358" y="1189"/>
                  </a:lnTo>
                  <a:lnTo>
                    <a:pt x="2358" y="1188"/>
                  </a:lnTo>
                  <a:lnTo>
                    <a:pt x="2358" y="1187"/>
                  </a:lnTo>
                  <a:lnTo>
                    <a:pt x="2358" y="1187"/>
                  </a:lnTo>
                  <a:lnTo>
                    <a:pt x="2358" y="1186"/>
                  </a:lnTo>
                  <a:lnTo>
                    <a:pt x="2358" y="1185"/>
                  </a:lnTo>
                  <a:lnTo>
                    <a:pt x="2358" y="1185"/>
                  </a:lnTo>
                  <a:lnTo>
                    <a:pt x="2358" y="1184"/>
                  </a:lnTo>
                  <a:lnTo>
                    <a:pt x="2358" y="1184"/>
                  </a:lnTo>
                  <a:lnTo>
                    <a:pt x="2358" y="1183"/>
                  </a:lnTo>
                  <a:lnTo>
                    <a:pt x="2357" y="1178"/>
                  </a:lnTo>
                  <a:lnTo>
                    <a:pt x="2357" y="1177"/>
                  </a:lnTo>
                  <a:lnTo>
                    <a:pt x="2357" y="1177"/>
                  </a:lnTo>
                  <a:lnTo>
                    <a:pt x="2357" y="1176"/>
                  </a:lnTo>
                  <a:lnTo>
                    <a:pt x="2357" y="1175"/>
                  </a:lnTo>
                  <a:lnTo>
                    <a:pt x="2357" y="1175"/>
                  </a:lnTo>
                  <a:lnTo>
                    <a:pt x="2357" y="1174"/>
                  </a:lnTo>
                  <a:lnTo>
                    <a:pt x="2357" y="1174"/>
                  </a:lnTo>
                  <a:lnTo>
                    <a:pt x="2357" y="1173"/>
                  </a:lnTo>
                  <a:lnTo>
                    <a:pt x="2357" y="1172"/>
                  </a:lnTo>
                  <a:lnTo>
                    <a:pt x="2357" y="1172"/>
                  </a:lnTo>
                  <a:lnTo>
                    <a:pt x="2357" y="1168"/>
                  </a:lnTo>
                  <a:lnTo>
                    <a:pt x="2357" y="1167"/>
                  </a:lnTo>
                  <a:lnTo>
                    <a:pt x="2357" y="1166"/>
                  </a:lnTo>
                  <a:lnTo>
                    <a:pt x="2357" y="1166"/>
                  </a:lnTo>
                  <a:lnTo>
                    <a:pt x="2357" y="1165"/>
                  </a:lnTo>
                  <a:lnTo>
                    <a:pt x="2357" y="1164"/>
                  </a:lnTo>
                  <a:lnTo>
                    <a:pt x="2357" y="1164"/>
                  </a:lnTo>
                  <a:lnTo>
                    <a:pt x="2356" y="1157"/>
                  </a:lnTo>
                  <a:lnTo>
                    <a:pt x="2356" y="1150"/>
                  </a:lnTo>
                  <a:lnTo>
                    <a:pt x="2357" y="1129"/>
                  </a:lnTo>
                  <a:lnTo>
                    <a:pt x="2358" y="1108"/>
                  </a:lnTo>
                  <a:lnTo>
                    <a:pt x="2361" y="1089"/>
                  </a:lnTo>
                  <a:lnTo>
                    <a:pt x="2365" y="1069"/>
                  </a:lnTo>
                  <a:lnTo>
                    <a:pt x="2369" y="1049"/>
                  </a:lnTo>
                  <a:lnTo>
                    <a:pt x="2375" y="1030"/>
                  </a:lnTo>
                  <a:lnTo>
                    <a:pt x="2381" y="1011"/>
                  </a:lnTo>
                  <a:lnTo>
                    <a:pt x="2388" y="994"/>
                  </a:lnTo>
                  <a:lnTo>
                    <a:pt x="2396" y="976"/>
                  </a:lnTo>
                  <a:lnTo>
                    <a:pt x="2405" y="958"/>
                  </a:lnTo>
                  <a:lnTo>
                    <a:pt x="2414" y="942"/>
                  </a:lnTo>
                  <a:lnTo>
                    <a:pt x="2425" y="925"/>
                  </a:lnTo>
                  <a:lnTo>
                    <a:pt x="2436" y="910"/>
                  </a:lnTo>
                  <a:lnTo>
                    <a:pt x="2449" y="894"/>
                  </a:lnTo>
                  <a:lnTo>
                    <a:pt x="2461" y="880"/>
                  </a:lnTo>
                  <a:lnTo>
                    <a:pt x="2474" y="866"/>
                  </a:lnTo>
                  <a:lnTo>
                    <a:pt x="2488" y="853"/>
                  </a:lnTo>
                  <a:lnTo>
                    <a:pt x="2502" y="840"/>
                  </a:lnTo>
                  <a:lnTo>
                    <a:pt x="2518" y="828"/>
                  </a:lnTo>
                  <a:lnTo>
                    <a:pt x="2534" y="818"/>
                  </a:lnTo>
                  <a:lnTo>
                    <a:pt x="2550" y="807"/>
                  </a:lnTo>
                  <a:lnTo>
                    <a:pt x="2567" y="797"/>
                  </a:lnTo>
                  <a:lnTo>
                    <a:pt x="2584" y="789"/>
                  </a:lnTo>
                  <a:lnTo>
                    <a:pt x="2602" y="780"/>
                  </a:lnTo>
                  <a:lnTo>
                    <a:pt x="2620" y="773"/>
                  </a:lnTo>
                  <a:lnTo>
                    <a:pt x="2638" y="767"/>
                  </a:lnTo>
                  <a:lnTo>
                    <a:pt x="2658" y="762"/>
                  </a:lnTo>
                  <a:lnTo>
                    <a:pt x="2677" y="757"/>
                  </a:lnTo>
                  <a:lnTo>
                    <a:pt x="2697" y="753"/>
                  </a:lnTo>
                  <a:lnTo>
                    <a:pt x="2717" y="751"/>
                  </a:lnTo>
                  <a:lnTo>
                    <a:pt x="2737" y="749"/>
                  </a:lnTo>
                  <a:lnTo>
                    <a:pt x="2758" y="749"/>
                  </a:lnTo>
                  <a:close/>
                  <a:moveTo>
                    <a:pt x="668" y="73"/>
                  </a:moveTo>
                  <a:lnTo>
                    <a:pt x="699" y="73"/>
                  </a:lnTo>
                  <a:lnTo>
                    <a:pt x="729" y="76"/>
                  </a:lnTo>
                  <a:lnTo>
                    <a:pt x="758" y="80"/>
                  </a:lnTo>
                  <a:lnTo>
                    <a:pt x="789" y="85"/>
                  </a:lnTo>
                  <a:lnTo>
                    <a:pt x="817" y="92"/>
                  </a:lnTo>
                  <a:lnTo>
                    <a:pt x="846" y="99"/>
                  </a:lnTo>
                  <a:lnTo>
                    <a:pt x="873" y="110"/>
                  </a:lnTo>
                  <a:lnTo>
                    <a:pt x="900" y="120"/>
                  </a:lnTo>
                  <a:lnTo>
                    <a:pt x="927" y="131"/>
                  </a:lnTo>
                  <a:lnTo>
                    <a:pt x="951" y="145"/>
                  </a:lnTo>
                  <a:lnTo>
                    <a:pt x="976" y="159"/>
                  </a:lnTo>
                  <a:lnTo>
                    <a:pt x="1001" y="175"/>
                  </a:lnTo>
                  <a:lnTo>
                    <a:pt x="1024" y="191"/>
                  </a:lnTo>
                  <a:lnTo>
                    <a:pt x="1047" y="209"/>
                  </a:lnTo>
                  <a:lnTo>
                    <a:pt x="1069" y="228"/>
                  </a:lnTo>
                  <a:lnTo>
                    <a:pt x="1089" y="247"/>
                  </a:lnTo>
                  <a:lnTo>
                    <a:pt x="1109" y="268"/>
                  </a:lnTo>
                  <a:lnTo>
                    <a:pt x="1128" y="289"/>
                  </a:lnTo>
                  <a:lnTo>
                    <a:pt x="1145" y="311"/>
                  </a:lnTo>
                  <a:lnTo>
                    <a:pt x="1162" y="335"/>
                  </a:lnTo>
                  <a:lnTo>
                    <a:pt x="1177" y="359"/>
                  </a:lnTo>
                  <a:lnTo>
                    <a:pt x="1191" y="384"/>
                  </a:lnTo>
                  <a:lnTo>
                    <a:pt x="1205" y="410"/>
                  </a:lnTo>
                  <a:lnTo>
                    <a:pt x="1216" y="436"/>
                  </a:lnTo>
                  <a:lnTo>
                    <a:pt x="1227" y="463"/>
                  </a:lnTo>
                  <a:lnTo>
                    <a:pt x="1237" y="490"/>
                  </a:lnTo>
                  <a:lnTo>
                    <a:pt x="1244" y="518"/>
                  </a:lnTo>
                  <a:lnTo>
                    <a:pt x="1251" y="547"/>
                  </a:lnTo>
                  <a:lnTo>
                    <a:pt x="1256" y="576"/>
                  </a:lnTo>
                  <a:lnTo>
                    <a:pt x="1261" y="606"/>
                  </a:lnTo>
                  <a:lnTo>
                    <a:pt x="1263" y="636"/>
                  </a:lnTo>
                  <a:lnTo>
                    <a:pt x="1263" y="666"/>
                  </a:lnTo>
                  <a:lnTo>
                    <a:pt x="1263" y="695"/>
                  </a:lnTo>
                  <a:lnTo>
                    <a:pt x="1261" y="723"/>
                  </a:lnTo>
                  <a:lnTo>
                    <a:pt x="1258" y="751"/>
                  </a:lnTo>
                  <a:lnTo>
                    <a:pt x="1252" y="778"/>
                  </a:lnTo>
                  <a:lnTo>
                    <a:pt x="1247" y="805"/>
                  </a:lnTo>
                  <a:lnTo>
                    <a:pt x="1240" y="832"/>
                  </a:lnTo>
                  <a:lnTo>
                    <a:pt x="1232" y="858"/>
                  </a:lnTo>
                  <a:lnTo>
                    <a:pt x="1222" y="883"/>
                  </a:lnTo>
                  <a:lnTo>
                    <a:pt x="1212" y="908"/>
                  </a:lnTo>
                  <a:lnTo>
                    <a:pt x="1200" y="932"/>
                  </a:lnTo>
                  <a:lnTo>
                    <a:pt x="1188" y="955"/>
                  </a:lnTo>
                  <a:lnTo>
                    <a:pt x="1175" y="979"/>
                  </a:lnTo>
                  <a:lnTo>
                    <a:pt x="1160" y="1001"/>
                  </a:lnTo>
                  <a:lnTo>
                    <a:pt x="1144" y="1023"/>
                  </a:lnTo>
                  <a:lnTo>
                    <a:pt x="1128" y="1043"/>
                  </a:lnTo>
                  <a:lnTo>
                    <a:pt x="1110" y="1064"/>
                  </a:lnTo>
                  <a:lnTo>
                    <a:pt x="1110" y="1064"/>
                  </a:lnTo>
                  <a:lnTo>
                    <a:pt x="1107" y="1067"/>
                  </a:lnTo>
                  <a:lnTo>
                    <a:pt x="1107" y="1067"/>
                  </a:lnTo>
                  <a:lnTo>
                    <a:pt x="1106" y="1068"/>
                  </a:lnTo>
                  <a:lnTo>
                    <a:pt x="1106" y="1068"/>
                  </a:lnTo>
                  <a:lnTo>
                    <a:pt x="1106" y="1069"/>
                  </a:lnTo>
                  <a:lnTo>
                    <a:pt x="1105" y="1070"/>
                  </a:lnTo>
                  <a:lnTo>
                    <a:pt x="1101" y="1074"/>
                  </a:lnTo>
                  <a:lnTo>
                    <a:pt x="1101" y="1074"/>
                  </a:lnTo>
                  <a:lnTo>
                    <a:pt x="1100" y="1075"/>
                  </a:lnTo>
                  <a:lnTo>
                    <a:pt x="1098" y="1077"/>
                  </a:lnTo>
                  <a:lnTo>
                    <a:pt x="1098" y="1077"/>
                  </a:lnTo>
                  <a:lnTo>
                    <a:pt x="1097" y="1078"/>
                  </a:lnTo>
                  <a:lnTo>
                    <a:pt x="1097" y="1078"/>
                  </a:lnTo>
                  <a:lnTo>
                    <a:pt x="1092" y="1084"/>
                  </a:lnTo>
                  <a:lnTo>
                    <a:pt x="1090" y="1085"/>
                  </a:lnTo>
                  <a:lnTo>
                    <a:pt x="1090" y="1086"/>
                  </a:lnTo>
                  <a:lnTo>
                    <a:pt x="1090" y="1086"/>
                  </a:lnTo>
                  <a:lnTo>
                    <a:pt x="1088" y="1087"/>
                  </a:lnTo>
                  <a:lnTo>
                    <a:pt x="1088" y="1088"/>
                  </a:lnTo>
                  <a:lnTo>
                    <a:pt x="1087" y="1088"/>
                  </a:lnTo>
                  <a:lnTo>
                    <a:pt x="1087" y="1089"/>
                  </a:lnTo>
                  <a:lnTo>
                    <a:pt x="1086" y="1089"/>
                  </a:lnTo>
                  <a:lnTo>
                    <a:pt x="1080" y="1095"/>
                  </a:lnTo>
                  <a:lnTo>
                    <a:pt x="1080" y="1095"/>
                  </a:lnTo>
                  <a:lnTo>
                    <a:pt x="1077" y="1098"/>
                  </a:lnTo>
                  <a:lnTo>
                    <a:pt x="1057" y="1116"/>
                  </a:lnTo>
                  <a:lnTo>
                    <a:pt x="1035" y="1133"/>
                  </a:lnTo>
                  <a:lnTo>
                    <a:pt x="1014" y="1150"/>
                  </a:lnTo>
                  <a:lnTo>
                    <a:pt x="991" y="1165"/>
                  </a:lnTo>
                  <a:lnTo>
                    <a:pt x="967" y="1180"/>
                  </a:lnTo>
                  <a:lnTo>
                    <a:pt x="943" y="1193"/>
                  </a:lnTo>
                  <a:lnTo>
                    <a:pt x="918" y="1206"/>
                  </a:lnTo>
                  <a:lnTo>
                    <a:pt x="892" y="1217"/>
                  </a:lnTo>
                  <a:lnTo>
                    <a:pt x="866" y="1226"/>
                  </a:lnTo>
                  <a:lnTo>
                    <a:pt x="839" y="1236"/>
                  </a:lnTo>
                  <a:lnTo>
                    <a:pt x="812" y="1243"/>
                  </a:lnTo>
                  <a:lnTo>
                    <a:pt x="784" y="1249"/>
                  </a:lnTo>
                  <a:lnTo>
                    <a:pt x="755" y="1254"/>
                  </a:lnTo>
                  <a:lnTo>
                    <a:pt x="727" y="1258"/>
                  </a:lnTo>
                  <a:lnTo>
                    <a:pt x="698" y="1260"/>
                  </a:lnTo>
                  <a:lnTo>
                    <a:pt x="668" y="1261"/>
                  </a:lnTo>
                  <a:lnTo>
                    <a:pt x="638" y="1260"/>
                  </a:lnTo>
                  <a:lnTo>
                    <a:pt x="607" y="1258"/>
                  </a:lnTo>
                  <a:lnTo>
                    <a:pt x="578" y="1253"/>
                  </a:lnTo>
                  <a:lnTo>
                    <a:pt x="548" y="1248"/>
                  </a:lnTo>
                  <a:lnTo>
                    <a:pt x="520" y="1242"/>
                  </a:lnTo>
                  <a:lnTo>
                    <a:pt x="492" y="1234"/>
                  </a:lnTo>
                  <a:lnTo>
                    <a:pt x="464" y="1224"/>
                  </a:lnTo>
                  <a:lnTo>
                    <a:pt x="437" y="1214"/>
                  </a:lnTo>
                  <a:lnTo>
                    <a:pt x="410" y="1202"/>
                  </a:lnTo>
                  <a:lnTo>
                    <a:pt x="385" y="1188"/>
                  </a:lnTo>
                  <a:lnTo>
                    <a:pt x="360" y="1175"/>
                  </a:lnTo>
                  <a:lnTo>
                    <a:pt x="335" y="1159"/>
                  </a:lnTo>
                  <a:lnTo>
                    <a:pt x="312" y="1143"/>
                  </a:lnTo>
                  <a:lnTo>
                    <a:pt x="290" y="1125"/>
                  </a:lnTo>
                  <a:lnTo>
                    <a:pt x="268" y="1106"/>
                  </a:lnTo>
                  <a:lnTo>
                    <a:pt x="248" y="1087"/>
                  </a:lnTo>
                  <a:lnTo>
                    <a:pt x="228" y="1066"/>
                  </a:lnTo>
                  <a:lnTo>
                    <a:pt x="210" y="1044"/>
                  </a:lnTo>
                  <a:lnTo>
                    <a:pt x="192" y="1021"/>
                  </a:lnTo>
                  <a:lnTo>
                    <a:pt x="175" y="999"/>
                  </a:lnTo>
                  <a:lnTo>
                    <a:pt x="160" y="975"/>
                  </a:lnTo>
                  <a:lnTo>
                    <a:pt x="145" y="950"/>
                  </a:lnTo>
                  <a:lnTo>
                    <a:pt x="132" y="924"/>
                  </a:lnTo>
                  <a:lnTo>
                    <a:pt x="120" y="897"/>
                  </a:lnTo>
                  <a:lnTo>
                    <a:pt x="109" y="870"/>
                  </a:lnTo>
                  <a:lnTo>
                    <a:pt x="100" y="843"/>
                  </a:lnTo>
                  <a:lnTo>
                    <a:pt x="92" y="816"/>
                  </a:lnTo>
                  <a:lnTo>
                    <a:pt x="85" y="787"/>
                  </a:lnTo>
                  <a:lnTo>
                    <a:pt x="80" y="758"/>
                  </a:lnTo>
                  <a:lnTo>
                    <a:pt x="77" y="728"/>
                  </a:lnTo>
                  <a:lnTo>
                    <a:pt x="74" y="698"/>
                  </a:lnTo>
                  <a:lnTo>
                    <a:pt x="74" y="666"/>
                  </a:lnTo>
                  <a:lnTo>
                    <a:pt x="74" y="636"/>
                  </a:lnTo>
                  <a:lnTo>
                    <a:pt x="77" y="606"/>
                  </a:lnTo>
                  <a:lnTo>
                    <a:pt x="80" y="576"/>
                  </a:lnTo>
                  <a:lnTo>
                    <a:pt x="85" y="547"/>
                  </a:lnTo>
                  <a:lnTo>
                    <a:pt x="92" y="518"/>
                  </a:lnTo>
                  <a:lnTo>
                    <a:pt x="100" y="490"/>
                  </a:lnTo>
                  <a:lnTo>
                    <a:pt x="109" y="463"/>
                  </a:lnTo>
                  <a:lnTo>
                    <a:pt x="120" y="436"/>
                  </a:lnTo>
                  <a:lnTo>
                    <a:pt x="132" y="410"/>
                  </a:lnTo>
                  <a:lnTo>
                    <a:pt x="145" y="384"/>
                  </a:lnTo>
                  <a:lnTo>
                    <a:pt x="160" y="359"/>
                  </a:lnTo>
                  <a:lnTo>
                    <a:pt x="175" y="335"/>
                  </a:lnTo>
                  <a:lnTo>
                    <a:pt x="191" y="311"/>
                  </a:lnTo>
                  <a:lnTo>
                    <a:pt x="210" y="289"/>
                  </a:lnTo>
                  <a:lnTo>
                    <a:pt x="228" y="268"/>
                  </a:lnTo>
                  <a:lnTo>
                    <a:pt x="248" y="247"/>
                  </a:lnTo>
                  <a:lnTo>
                    <a:pt x="268" y="228"/>
                  </a:lnTo>
                  <a:lnTo>
                    <a:pt x="290" y="209"/>
                  </a:lnTo>
                  <a:lnTo>
                    <a:pt x="312" y="191"/>
                  </a:lnTo>
                  <a:lnTo>
                    <a:pt x="335" y="175"/>
                  </a:lnTo>
                  <a:lnTo>
                    <a:pt x="360" y="159"/>
                  </a:lnTo>
                  <a:lnTo>
                    <a:pt x="385" y="145"/>
                  </a:lnTo>
                  <a:lnTo>
                    <a:pt x="410" y="131"/>
                  </a:lnTo>
                  <a:lnTo>
                    <a:pt x="437" y="120"/>
                  </a:lnTo>
                  <a:lnTo>
                    <a:pt x="464" y="110"/>
                  </a:lnTo>
                  <a:lnTo>
                    <a:pt x="492" y="99"/>
                  </a:lnTo>
                  <a:lnTo>
                    <a:pt x="520" y="92"/>
                  </a:lnTo>
                  <a:lnTo>
                    <a:pt x="548" y="85"/>
                  </a:lnTo>
                  <a:lnTo>
                    <a:pt x="578" y="80"/>
                  </a:lnTo>
                  <a:lnTo>
                    <a:pt x="607" y="76"/>
                  </a:lnTo>
                  <a:lnTo>
                    <a:pt x="638" y="73"/>
                  </a:lnTo>
                  <a:lnTo>
                    <a:pt x="668" y="73"/>
                  </a:lnTo>
                  <a:close/>
                </a:path>
              </a:pathLst>
            </a:custGeom>
            <a:solidFill>
              <a:schemeClr val="accent4"/>
            </a:solid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2867424" y="1491631"/>
            <a:ext cx="1479184" cy="1479182"/>
            <a:chOff x="2867424" y="1491630"/>
            <a:chExt cx="1479184" cy="1479182"/>
          </a:xfrm>
        </p:grpSpPr>
        <p:grpSp>
          <p:nvGrpSpPr>
            <p:cNvPr id="85" name="组合 84"/>
            <p:cNvGrpSpPr/>
            <p:nvPr/>
          </p:nvGrpSpPr>
          <p:grpSpPr>
            <a:xfrm>
              <a:off x="2867424" y="1491630"/>
              <a:ext cx="1479184" cy="1479182"/>
              <a:chOff x="304800" y="673100"/>
              <a:chExt cx="4000500" cy="4000500"/>
            </a:xfrm>
            <a:effectLst>
              <a:outerShdw blurRad="444500" dist="254000" dir="8100000" algn="tr" rotWithShape="0">
                <a:prstClr val="black">
                  <a:alpha val="50000"/>
                </a:prstClr>
              </a:outerShdw>
            </a:effectLst>
          </p:grpSpPr>
          <p:sp>
            <p:nvSpPr>
              <p:cNvPr id="86" name="同心圆 8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7" name="椭圆 86"/>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3" name="Group 71"/>
            <p:cNvGrpSpPr/>
            <p:nvPr/>
          </p:nvGrpSpPr>
          <p:grpSpPr>
            <a:xfrm>
              <a:off x="3316679" y="1922623"/>
              <a:ext cx="607249" cy="606196"/>
              <a:chOff x="3810000" y="2265363"/>
              <a:chExt cx="915988" cy="914400"/>
            </a:xfrm>
            <a:solidFill>
              <a:schemeClr val="accent3"/>
            </a:solidFill>
          </p:grpSpPr>
          <p:sp>
            <p:nvSpPr>
              <p:cNvPr id="64" name="Rectangle 118"/>
              <p:cNvSpPr>
                <a:spLocks noChangeArrowheads="1"/>
              </p:cNvSpPr>
              <p:nvPr/>
            </p:nvSpPr>
            <p:spPr bwMode="auto">
              <a:xfrm>
                <a:off x="4724400" y="2662238"/>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65" name="Freeform 119"/>
              <p:cNvSpPr/>
              <p:nvPr/>
            </p:nvSpPr>
            <p:spPr bwMode="auto">
              <a:xfrm>
                <a:off x="3844925" y="2951163"/>
                <a:ext cx="841375" cy="228600"/>
              </a:xfrm>
              <a:custGeom>
                <a:avLst/>
                <a:gdLst>
                  <a:gd name="T0" fmla="*/ 334 w 530"/>
                  <a:gd name="T1" fmla="*/ 0 h 144"/>
                  <a:gd name="T2" fmla="*/ 196 w 530"/>
                  <a:gd name="T3" fmla="*/ 0 h 144"/>
                  <a:gd name="T4" fmla="*/ 184 w 530"/>
                  <a:gd name="T5" fmla="*/ 10 h 144"/>
                  <a:gd name="T6" fmla="*/ 0 w 530"/>
                  <a:gd name="T7" fmla="*/ 144 h 144"/>
                  <a:gd name="T8" fmla="*/ 530 w 530"/>
                  <a:gd name="T9" fmla="*/ 144 h 144"/>
                  <a:gd name="T10" fmla="*/ 348 w 530"/>
                  <a:gd name="T11" fmla="*/ 10 h 144"/>
                  <a:gd name="T12" fmla="*/ 334 w 530"/>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530" h="144">
                    <a:moveTo>
                      <a:pt x="334" y="0"/>
                    </a:moveTo>
                    <a:lnTo>
                      <a:pt x="196" y="0"/>
                    </a:lnTo>
                    <a:lnTo>
                      <a:pt x="184" y="10"/>
                    </a:lnTo>
                    <a:lnTo>
                      <a:pt x="0" y="144"/>
                    </a:lnTo>
                    <a:lnTo>
                      <a:pt x="530" y="144"/>
                    </a:lnTo>
                    <a:lnTo>
                      <a:pt x="348" y="10"/>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66" name="Freeform 120"/>
              <p:cNvSpPr/>
              <p:nvPr/>
            </p:nvSpPr>
            <p:spPr bwMode="auto">
              <a:xfrm>
                <a:off x="4438650" y="2725738"/>
                <a:ext cx="285750" cy="419100"/>
              </a:xfrm>
              <a:custGeom>
                <a:avLst/>
                <a:gdLst>
                  <a:gd name="T0" fmla="*/ 2 w 180"/>
                  <a:gd name="T1" fmla="*/ 132 h 264"/>
                  <a:gd name="T2" fmla="*/ 0 w 180"/>
                  <a:gd name="T3" fmla="*/ 132 h 264"/>
                  <a:gd name="T4" fmla="*/ 180 w 180"/>
                  <a:gd name="T5" fmla="*/ 264 h 264"/>
                  <a:gd name="T6" fmla="*/ 180 w 180"/>
                  <a:gd name="T7" fmla="*/ 0 h 264"/>
                  <a:gd name="T8" fmla="*/ 104 w 180"/>
                  <a:gd name="T9" fmla="*/ 56 h 264"/>
                  <a:gd name="T10" fmla="*/ 2 w 180"/>
                  <a:gd name="T11" fmla="*/ 132 h 264"/>
                </a:gdLst>
                <a:ahLst/>
                <a:cxnLst>
                  <a:cxn ang="0">
                    <a:pos x="T0" y="T1"/>
                  </a:cxn>
                  <a:cxn ang="0">
                    <a:pos x="T2" y="T3"/>
                  </a:cxn>
                  <a:cxn ang="0">
                    <a:pos x="T4" y="T5"/>
                  </a:cxn>
                  <a:cxn ang="0">
                    <a:pos x="T6" y="T7"/>
                  </a:cxn>
                  <a:cxn ang="0">
                    <a:pos x="T8" y="T9"/>
                  </a:cxn>
                  <a:cxn ang="0">
                    <a:pos x="T10" y="T11"/>
                  </a:cxn>
                </a:cxnLst>
                <a:rect l="0" t="0" r="r" b="b"/>
                <a:pathLst>
                  <a:path w="180" h="264">
                    <a:moveTo>
                      <a:pt x="2" y="132"/>
                    </a:moveTo>
                    <a:lnTo>
                      <a:pt x="0" y="132"/>
                    </a:lnTo>
                    <a:lnTo>
                      <a:pt x="180" y="264"/>
                    </a:lnTo>
                    <a:lnTo>
                      <a:pt x="180" y="0"/>
                    </a:lnTo>
                    <a:lnTo>
                      <a:pt x="104" y="56"/>
                    </a:lnTo>
                    <a:lnTo>
                      <a:pt x="2"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67" name="Freeform 121"/>
              <p:cNvSpPr/>
              <p:nvPr/>
            </p:nvSpPr>
            <p:spPr bwMode="auto">
              <a:xfrm>
                <a:off x="4603750" y="2576513"/>
                <a:ext cx="120650" cy="174625"/>
              </a:xfrm>
              <a:custGeom>
                <a:avLst/>
                <a:gdLst>
                  <a:gd name="T0" fmla="*/ 76 w 76"/>
                  <a:gd name="T1" fmla="*/ 54 h 110"/>
                  <a:gd name="T2" fmla="*/ 76 w 76"/>
                  <a:gd name="T3" fmla="*/ 54 h 110"/>
                  <a:gd name="T4" fmla="*/ 76 w 76"/>
                  <a:gd name="T5" fmla="*/ 54 h 110"/>
                  <a:gd name="T6" fmla="*/ 0 w 76"/>
                  <a:gd name="T7" fmla="*/ 0 h 110"/>
                  <a:gd name="T8" fmla="*/ 0 w 76"/>
                  <a:gd name="T9" fmla="*/ 110 h 110"/>
                  <a:gd name="T10" fmla="*/ 76 w 76"/>
                  <a:gd name="T11" fmla="*/ 56 h 110"/>
                  <a:gd name="T12" fmla="*/ 76 w 76"/>
                  <a:gd name="T13" fmla="*/ 56 h 110"/>
                  <a:gd name="T14" fmla="*/ 76 w 76"/>
                  <a:gd name="T15" fmla="*/ 56 h 110"/>
                  <a:gd name="T16" fmla="*/ 76 w 76"/>
                  <a:gd name="T17" fmla="*/ 56 h 110"/>
                  <a:gd name="T18" fmla="*/ 76 w 76"/>
                  <a:gd name="T19" fmla="*/ 5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110">
                    <a:moveTo>
                      <a:pt x="76" y="54"/>
                    </a:moveTo>
                    <a:lnTo>
                      <a:pt x="76" y="54"/>
                    </a:lnTo>
                    <a:lnTo>
                      <a:pt x="76" y="54"/>
                    </a:lnTo>
                    <a:lnTo>
                      <a:pt x="0" y="0"/>
                    </a:lnTo>
                    <a:lnTo>
                      <a:pt x="0" y="110"/>
                    </a:lnTo>
                    <a:lnTo>
                      <a:pt x="76" y="56"/>
                    </a:lnTo>
                    <a:lnTo>
                      <a:pt x="76" y="56"/>
                    </a:lnTo>
                    <a:lnTo>
                      <a:pt x="76" y="56"/>
                    </a:lnTo>
                    <a:lnTo>
                      <a:pt x="76" y="56"/>
                    </a:lnTo>
                    <a:lnTo>
                      <a:pt x="7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68" name="Freeform 122"/>
              <p:cNvSpPr/>
              <p:nvPr/>
            </p:nvSpPr>
            <p:spPr bwMode="auto">
              <a:xfrm>
                <a:off x="3810000" y="2725738"/>
                <a:ext cx="282575" cy="419100"/>
              </a:xfrm>
              <a:custGeom>
                <a:avLst/>
                <a:gdLst>
                  <a:gd name="T0" fmla="*/ 178 w 178"/>
                  <a:gd name="T1" fmla="*/ 132 h 264"/>
                  <a:gd name="T2" fmla="*/ 76 w 178"/>
                  <a:gd name="T3" fmla="*/ 56 h 264"/>
                  <a:gd name="T4" fmla="*/ 0 w 178"/>
                  <a:gd name="T5" fmla="*/ 0 h 264"/>
                  <a:gd name="T6" fmla="*/ 0 w 178"/>
                  <a:gd name="T7" fmla="*/ 0 h 264"/>
                  <a:gd name="T8" fmla="*/ 0 w 178"/>
                  <a:gd name="T9" fmla="*/ 264 h 264"/>
                  <a:gd name="T10" fmla="*/ 178 w 178"/>
                  <a:gd name="T11" fmla="*/ 132 h 264"/>
                  <a:gd name="T12" fmla="*/ 178 w 178"/>
                  <a:gd name="T13" fmla="*/ 132 h 264"/>
                </a:gdLst>
                <a:ahLst/>
                <a:cxnLst>
                  <a:cxn ang="0">
                    <a:pos x="T0" y="T1"/>
                  </a:cxn>
                  <a:cxn ang="0">
                    <a:pos x="T2" y="T3"/>
                  </a:cxn>
                  <a:cxn ang="0">
                    <a:pos x="T4" y="T5"/>
                  </a:cxn>
                  <a:cxn ang="0">
                    <a:pos x="T6" y="T7"/>
                  </a:cxn>
                  <a:cxn ang="0">
                    <a:pos x="T8" y="T9"/>
                  </a:cxn>
                  <a:cxn ang="0">
                    <a:pos x="T10" y="T11"/>
                  </a:cxn>
                  <a:cxn ang="0">
                    <a:pos x="T12" y="T13"/>
                  </a:cxn>
                </a:cxnLst>
                <a:rect l="0" t="0" r="r" b="b"/>
                <a:pathLst>
                  <a:path w="178" h="264">
                    <a:moveTo>
                      <a:pt x="178" y="132"/>
                    </a:moveTo>
                    <a:lnTo>
                      <a:pt x="76" y="56"/>
                    </a:lnTo>
                    <a:lnTo>
                      <a:pt x="0" y="0"/>
                    </a:lnTo>
                    <a:lnTo>
                      <a:pt x="0" y="0"/>
                    </a:lnTo>
                    <a:lnTo>
                      <a:pt x="0" y="264"/>
                    </a:lnTo>
                    <a:lnTo>
                      <a:pt x="178" y="132"/>
                    </a:lnTo>
                    <a:lnTo>
                      <a:pt x="178"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69" name="Freeform 123"/>
              <p:cNvSpPr/>
              <p:nvPr/>
            </p:nvSpPr>
            <p:spPr bwMode="auto">
              <a:xfrm>
                <a:off x="3810000" y="2576513"/>
                <a:ext cx="120650" cy="174625"/>
              </a:xfrm>
              <a:custGeom>
                <a:avLst/>
                <a:gdLst>
                  <a:gd name="T0" fmla="*/ 76 w 76"/>
                  <a:gd name="T1" fmla="*/ 0 h 110"/>
                  <a:gd name="T2" fmla="*/ 0 w 76"/>
                  <a:gd name="T3" fmla="*/ 54 h 110"/>
                  <a:gd name="T4" fmla="*/ 76 w 76"/>
                  <a:gd name="T5" fmla="*/ 110 h 110"/>
                  <a:gd name="T6" fmla="*/ 76 w 76"/>
                  <a:gd name="T7" fmla="*/ 0 h 110"/>
                </a:gdLst>
                <a:ahLst/>
                <a:cxnLst>
                  <a:cxn ang="0">
                    <a:pos x="T0" y="T1"/>
                  </a:cxn>
                  <a:cxn ang="0">
                    <a:pos x="T2" y="T3"/>
                  </a:cxn>
                  <a:cxn ang="0">
                    <a:pos x="T4" y="T5"/>
                  </a:cxn>
                  <a:cxn ang="0">
                    <a:pos x="T6" y="T7"/>
                  </a:cxn>
                </a:cxnLst>
                <a:rect l="0" t="0" r="r" b="b"/>
                <a:pathLst>
                  <a:path w="76" h="110">
                    <a:moveTo>
                      <a:pt x="76" y="0"/>
                    </a:moveTo>
                    <a:lnTo>
                      <a:pt x="0" y="54"/>
                    </a:lnTo>
                    <a:lnTo>
                      <a:pt x="76" y="110"/>
                    </a:ln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70" name="Freeform 124"/>
              <p:cNvSpPr/>
              <p:nvPr/>
            </p:nvSpPr>
            <p:spPr bwMode="auto">
              <a:xfrm>
                <a:off x="3981450" y="2265363"/>
                <a:ext cx="571500" cy="638175"/>
              </a:xfrm>
              <a:custGeom>
                <a:avLst/>
                <a:gdLst>
                  <a:gd name="T0" fmla="*/ 104 w 360"/>
                  <a:gd name="T1" fmla="*/ 72 h 402"/>
                  <a:gd name="T2" fmla="*/ 104 w 360"/>
                  <a:gd name="T3" fmla="*/ 104 h 402"/>
                  <a:gd name="T4" fmla="*/ 72 w 360"/>
                  <a:gd name="T5" fmla="*/ 104 h 402"/>
                  <a:gd name="T6" fmla="*/ 0 w 360"/>
                  <a:gd name="T7" fmla="*/ 104 h 402"/>
                  <a:gd name="T8" fmla="*/ 0 w 360"/>
                  <a:gd name="T9" fmla="*/ 330 h 402"/>
                  <a:gd name="T10" fmla="*/ 98 w 360"/>
                  <a:gd name="T11" fmla="*/ 402 h 402"/>
                  <a:gd name="T12" fmla="*/ 262 w 360"/>
                  <a:gd name="T13" fmla="*/ 402 h 402"/>
                  <a:gd name="T14" fmla="*/ 360 w 360"/>
                  <a:gd name="T15" fmla="*/ 330 h 402"/>
                  <a:gd name="T16" fmla="*/ 360 w 360"/>
                  <a:gd name="T17" fmla="*/ 0 h 402"/>
                  <a:gd name="T18" fmla="*/ 104 w 360"/>
                  <a:gd name="T19" fmla="*/ 0 h 402"/>
                  <a:gd name="T20" fmla="*/ 104 w 360"/>
                  <a:gd name="T21" fmla="*/ 0 h 402"/>
                  <a:gd name="T22" fmla="*/ 104 w 360"/>
                  <a:gd name="T23" fmla="*/ 7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0" h="402">
                    <a:moveTo>
                      <a:pt x="104" y="72"/>
                    </a:moveTo>
                    <a:lnTo>
                      <a:pt x="104" y="104"/>
                    </a:lnTo>
                    <a:lnTo>
                      <a:pt x="72" y="104"/>
                    </a:lnTo>
                    <a:lnTo>
                      <a:pt x="0" y="104"/>
                    </a:lnTo>
                    <a:lnTo>
                      <a:pt x="0" y="330"/>
                    </a:lnTo>
                    <a:lnTo>
                      <a:pt x="98" y="402"/>
                    </a:lnTo>
                    <a:lnTo>
                      <a:pt x="262" y="402"/>
                    </a:lnTo>
                    <a:lnTo>
                      <a:pt x="360" y="330"/>
                    </a:lnTo>
                    <a:lnTo>
                      <a:pt x="360" y="0"/>
                    </a:lnTo>
                    <a:lnTo>
                      <a:pt x="104" y="0"/>
                    </a:lnTo>
                    <a:lnTo>
                      <a:pt x="104" y="0"/>
                    </a:lnTo>
                    <a:lnTo>
                      <a:pt x="104"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71" name="Freeform 125"/>
              <p:cNvSpPr/>
              <p:nvPr/>
            </p:nvSpPr>
            <p:spPr bwMode="auto">
              <a:xfrm>
                <a:off x="3981450" y="2265363"/>
                <a:ext cx="114300" cy="114300"/>
              </a:xfrm>
              <a:custGeom>
                <a:avLst/>
                <a:gdLst>
                  <a:gd name="T0" fmla="*/ 0 w 72"/>
                  <a:gd name="T1" fmla="*/ 72 h 72"/>
                  <a:gd name="T2" fmla="*/ 72 w 72"/>
                  <a:gd name="T3" fmla="*/ 72 h 72"/>
                  <a:gd name="T4" fmla="*/ 72 w 72"/>
                  <a:gd name="T5" fmla="*/ 0 h 72"/>
                  <a:gd name="T6" fmla="*/ 0 w 72"/>
                  <a:gd name="T7" fmla="*/ 72 h 72"/>
                </a:gdLst>
                <a:ahLst/>
                <a:cxnLst>
                  <a:cxn ang="0">
                    <a:pos x="T0" y="T1"/>
                  </a:cxn>
                  <a:cxn ang="0">
                    <a:pos x="T2" y="T3"/>
                  </a:cxn>
                  <a:cxn ang="0">
                    <a:pos x="T4" y="T5"/>
                  </a:cxn>
                  <a:cxn ang="0">
                    <a:pos x="T6" y="T7"/>
                  </a:cxn>
                </a:cxnLst>
                <a:rect l="0" t="0" r="r" b="b"/>
                <a:pathLst>
                  <a:path w="72" h="72">
                    <a:moveTo>
                      <a:pt x="0" y="72"/>
                    </a:moveTo>
                    <a:lnTo>
                      <a:pt x="72" y="72"/>
                    </a:lnTo>
                    <a:lnTo>
                      <a:pt x="72" y="0"/>
                    </a:lnTo>
                    <a:lnTo>
                      <a:pt x="0"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grpSp>
      </p:grpSp>
      <p:grpSp>
        <p:nvGrpSpPr>
          <p:cNvPr id="5" name="组合 4"/>
          <p:cNvGrpSpPr/>
          <p:nvPr/>
        </p:nvGrpSpPr>
        <p:grpSpPr>
          <a:xfrm>
            <a:off x="7042946" y="1491631"/>
            <a:ext cx="1479184" cy="1479182"/>
            <a:chOff x="7042946" y="1491630"/>
            <a:chExt cx="1479184" cy="1479182"/>
          </a:xfrm>
        </p:grpSpPr>
        <p:grpSp>
          <p:nvGrpSpPr>
            <p:cNvPr id="91" name="组合 90"/>
            <p:cNvGrpSpPr/>
            <p:nvPr/>
          </p:nvGrpSpPr>
          <p:grpSpPr>
            <a:xfrm>
              <a:off x="7042946" y="1491630"/>
              <a:ext cx="1479184" cy="1479182"/>
              <a:chOff x="304800" y="673100"/>
              <a:chExt cx="4000500" cy="4000500"/>
            </a:xfrm>
            <a:effectLst>
              <a:outerShdw blurRad="444500" dist="254000" dir="8100000" algn="tr" rotWithShape="0">
                <a:prstClr val="black">
                  <a:alpha val="50000"/>
                </a:prstClr>
              </a:outerShdw>
            </a:effectLst>
          </p:grpSpPr>
          <p:sp>
            <p:nvSpPr>
              <p:cNvPr id="92" name="同心圆 9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3" name="椭圆 92"/>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2" name="Group 173"/>
            <p:cNvGrpSpPr/>
            <p:nvPr/>
          </p:nvGrpSpPr>
          <p:grpSpPr>
            <a:xfrm>
              <a:off x="7380679" y="1826788"/>
              <a:ext cx="803718" cy="797865"/>
              <a:chOff x="6400800" y="1195388"/>
              <a:chExt cx="654050" cy="649287"/>
            </a:xfrm>
            <a:solidFill>
              <a:schemeClr val="accent5"/>
            </a:solidFill>
          </p:grpSpPr>
          <p:sp>
            <p:nvSpPr>
              <p:cNvPr id="73" name="Freeform 289"/>
              <p:cNvSpPr>
                <a:spLocks noEditPoints="1"/>
              </p:cNvSpPr>
              <p:nvPr/>
            </p:nvSpPr>
            <p:spPr bwMode="auto">
              <a:xfrm>
                <a:off x="6400800" y="1195388"/>
                <a:ext cx="654050" cy="649287"/>
              </a:xfrm>
              <a:custGeom>
                <a:avLst/>
                <a:gdLst>
                  <a:gd name="T0" fmla="*/ 361 w 412"/>
                  <a:gd name="T1" fmla="*/ 47 h 409"/>
                  <a:gd name="T2" fmla="*/ 359 w 412"/>
                  <a:gd name="T3" fmla="*/ 39 h 409"/>
                  <a:gd name="T4" fmla="*/ 355 w 412"/>
                  <a:gd name="T5" fmla="*/ 23 h 409"/>
                  <a:gd name="T6" fmla="*/ 343 w 412"/>
                  <a:gd name="T7" fmla="*/ 10 h 409"/>
                  <a:gd name="T8" fmla="*/ 328 w 412"/>
                  <a:gd name="T9" fmla="*/ 1 h 409"/>
                  <a:gd name="T10" fmla="*/ 66 w 412"/>
                  <a:gd name="T11" fmla="*/ 0 h 409"/>
                  <a:gd name="T12" fmla="*/ 60 w 412"/>
                  <a:gd name="T13" fmla="*/ 0 h 409"/>
                  <a:gd name="T14" fmla="*/ 40 w 412"/>
                  <a:gd name="T15" fmla="*/ 4 h 409"/>
                  <a:gd name="T16" fmla="*/ 29 w 412"/>
                  <a:gd name="T17" fmla="*/ 13 h 409"/>
                  <a:gd name="T18" fmla="*/ 21 w 412"/>
                  <a:gd name="T19" fmla="*/ 20 h 409"/>
                  <a:gd name="T20" fmla="*/ 11 w 412"/>
                  <a:gd name="T21" fmla="*/ 37 h 409"/>
                  <a:gd name="T22" fmla="*/ 4 w 412"/>
                  <a:gd name="T23" fmla="*/ 59 h 409"/>
                  <a:gd name="T24" fmla="*/ 1 w 412"/>
                  <a:gd name="T25" fmla="*/ 86 h 409"/>
                  <a:gd name="T26" fmla="*/ 0 w 412"/>
                  <a:gd name="T27" fmla="*/ 113 h 409"/>
                  <a:gd name="T28" fmla="*/ 52 w 412"/>
                  <a:gd name="T29" fmla="*/ 366 h 409"/>
                  <a:gd name="T30" fmla="*/ 52 w 412"/>
                  <a:gd name="T31" fmla="*/ 378 h 409"/>
                  <a:gd name="T32" fmla="*/ 59 w 412"/>
                  <a:gd name="T33" fmla="*/ 395 h 409"/>
                  <a:gd name="T34" fmla="*/ 63 w 412"/>
                  <a:gd name="T35" fmla="*/ 400 h 409"/>
                  <a:gd name="T36" fmla="*/ 73 w 412"/>
                  <a:gd name="T37" fmla="*/ 408 h 409"/>
                  <a:gd name="T38" fmla="*/ 82 w 412"/>
                  <a:gd name="T39" fmla="*/ 409 h 409"/>
                  <a:gd name="T40" fmla="*/ 348 w 412"/>
                  <a:gd name="T41" fmla="*/ 409 h 409"/>
                  <a:gd name="T42" fmla="*/ 365 w 412"/>
                  <a:gd name="T43" fmla="*/ 408 h 409"/>
                  <a:gd name="T44" fmla="*/ 379 w 412"/>
                  <a:gd name="T45" fmla="*/ 400 h 409"/>
                  <a:gd name="T46" fmla="*/ 391 w 412"/>
                  <a:gd name="T47" fmla="*/ 392 h 409"/>
                  <a:gd name="T48" fmla="*/ 405 w 412"/>
                  <a:gd name="T49" fmla="*/ 368 h 409"/>
                  <a:gd name="T50" fmla="*/ 411 w 412"/>
                  <a:gd name="T51" fmla="*/ 342 h 409"/>
                  <a:gd name="T52" fmla="*/ 412 w 412"/>
                  <a:gd name="T53" fmla="*/ 317 h 409"/>
                  <a:gd name="T54" fmla="*/ 26 w 412"/>
                  <a:gd name="T55" fmla="*/ 87 h 409"/>
                  <a:gd name="T56" fmla="*/ 29 w 412"/>
                  <a:gd name="T57" fmla="*/ 67 h 409"/>
                  <a:gd name="T58" fmla="*/ 39 w 412"/>
                  <a:gd name="T59" fmla="*/ 41 h 409"/>
                  <a:gd name="T60" fmla="*/ 44 w 412"/>
                  <a:gd name="T61" fmla="*/ 33 h 409"/>
                  <a:gd name="T62" fmla="*/ 49 w 412"/>
                  <a:gd name="T63" fmla="*/ 41 h 409"/>
                  <a:gd name="T64" fmla="*/ 52 w 412"/>
                  <a:gd name="T65" fmla="*/ 60 h 409"/>
                  <a:gd name="T66" fmla="*/ 26 w 412"/>
                  <a:gd name="T67" fmla="*/ 87 h 409"/>
                  <a:gd name="T68" fmla="*/ 103 w 412"/>
                  <a:gd name="T69" fmla="*/ 330 h 409"/>
                  <a:gd name="T70" fmla="*/ 102 w 412"/>
                  <a:gd name="T71" fmla="*/ 356 h 409"/>
                  <a:gd name="T72" fmla="*/ 96 w 412"/>
                  <a:gd name="T73" fmla="*/ 372 h 409"/>
                  <a:gd name="T74" fmla="*/ 90 w 412"/>
                  <a:gd name="T75" fmla="*/ 380 h 409"/>
                  <a:gd name="T76" fmla="*/ 83 w 412"/>
                  <a:gd name="T77" fmla="*/ 385 h 409"/>
                  <a:gd name="T78" fmla="*/ 82 w 412"/>
                  <a:gd name="T79" fmla="*/ 383 h 409"/>
                  <a:gd name="T80" fmla="*/ 77 w 412"/>
                  <a:gd name="T81" fmla="*/ 375 h 409"/>
                  <a:gd name="T82" fmla="*/ 77 w 412"/>
                  <a:gd name="T83" fmla="*/ 60 h 409"/>
                  <a:gd name="T84" fmla="*/ 76 w 412"/>
                  <a:gd name="T85" fmla="*/ 49 h 409"/>
                  <a:gd name="T86" fmla="*/ 72 w 412"/>
                  <a:gd name="T87" fmla="*/ 31 h 409"/>
                  <a:gd name="T88" fmla="*/ 316 w 412"/>
                  <a:gd name="T89" fmla="*/ 26 h 409"/>
                  <a:gd name="T90" fmla="*/ 322 w 412"/>
                  <a:gd name="T91" fmla="*/ 26 h 409"/>
                  <a:gd name="T92" fmla="*/ 329 w 412"/>
                  <a:gd name="T93" fmla="*/ 30 h 409"/>
                  <a:gd name="T94" fmla="*/ 333 w 412"/>
                  <a:gd name="T95" fmla="*/ 41 h 409"/>
                  <a:gd name="T96" fmla="*/ 335 w 412"/>
                  <a:gd name="T97" fmla="*/ 317 h 409"/>
                  <a:gd name="T98" fmla="*/ 103 w 412"/>
                  <a:gd name="T99" fmla="*/ 330 h 409"/>
                  <a:gd name="T100" fmla="*/ 119 w 412"/>
                  <a:gd name="T101" fmla="*/ 385 h 409"/>
                  <a:gd name="T102" fmla="*/ 122 w 412"/>
                  <a:gd name="T103" fmla="*/ 376 h 409"/>
                  <a:gd name="T104" fmla="*/ 127 w 412"/>
                  <a:gd name="T105" fmla="*/ 356 h 409"/>
                  <a:gd name="T106" fmla="*/ 385 w 412"/>
                  <a:gd name="T107" fmla="*/ 343 h 409"/>
                  <a:gd name="T108" fmla="*/ 382 w 412"/>
                  <a:gd name="T109" fmla="*/ 356 h 409"/>
                  <a:gd name="T110" fmla="*/ 376 w 412"/>
                  <a:gd name="T111" fmla="*/ 369 h 409"/>
                  <a:gd name="T112" fmla="*/ 365 w 412"/>
                  <a:gd name="T113" fmla="*/ 380 h 409"/>
                  <a:gd name="T114" fmla="*/ 348 w 412"/>
                  <a:gd name="T115" fmla="*/ 385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2" h="409">
                    <a:moveTo>
                      <a:pt x="361" y="317"/>
                    </a:moveTo>
                    <a:lnTo>
                      <a:pt x="361" y="47"/>
                    </a:lnTo>
                    <a:lnTo>
                      <a:pt x="361" y="47"/>
                    </a:lnTo>
                    <a:lnTo>
                      <a:pt x="359" y="39"/>
                    </a:lnTo>
                    <a:lnTo>
                      <a:pt x="358" y="31"/>
                    </a:lnTo>
                    <a:lnTo>
                      <a:pt x="355" y="23"/>
                    </a:lnTo>
                    <a:lnTo>
                      <a:pt x="350" y="16"/>
                    </a:lnTo>
                    <a:lnTo>
                      <a:pt x="343" y="10"/>
                    </a:lnTo>
                    <a:lnTo>
                      <a:pt x="336" y="4"/>
                    </a:lnTo>
                    <a:lnTo>
                      <a:pt x="328" y="1"/>
                    </a:lnTo>
                    <a:lnTo>
                      <a:pt x="316" y="0"/>
                    </a:lnTo>
                    <a:lnTo>
                      <a:pt x="66" y="0"/>
                    </a:lnTo>
                    <a:lnTo>
                      <a:pt x="66" y="0"/>
                    </a:lnTo>
                    <a:lnTo>
                      <a:pt x="60" y="0"/>
                    </a:lnTo>
                    <a:lnTo>
                      <a:pt x="52" y="1"/>
                    </a:lnTo>
                    <a:lnTo>
                      <a:pt x="40" y="4"/>
                    </a:lnTo>
                    <a:lnTo>
                      <a:pt x="34" y="9"/>
                    </a:lnTo>
                    <a:lnTo>
                      <a:pt x="29" y="13"/>
                    </a:lnTo>
                    <a:lnTo>
                      <a:pt x="29" y="13"/>
                    </a:lnTo>
                    <a:lnTo>
                      <a:pt x="21" y="20"/>
                    </a:lnTo>
                    <a:lnTo>
                      <a:pt x="16" y="27"/>
                    </a:lnTo>
                    <a:lnTo>
                      <a:pt x="11" y="37"/>
                    </a:lnTo>
                    <a:lnTo>
                      <a:pt x="7" y="47"/>
                    </a:lnTo>
                    <a:lnTo>
                      <a:pt x="4" y="59"/>
                    </a:lnTo>
                    <a:lnTo>
                      <a:pt x="1" y="72"/>
                    </a:lnTo>
                    <a:lnTo>
                      <a:pt x="1" y="86"/>
                    </a:lnTo>
                    <a:lnTo>
                      <a:pt x="0" y="100"/>
                    </a:lnTo>
                    <a:lnTo>
                      <a:pt x="0" y="113"/>
                    </a:lnTo>
                    <a:lnTo>
                      <a:pt x="52" y="113"/>
                    </a:lnTo>
                    <a:lnTo>
                      <a:pt x="52" y="366"/>
                    </a:lnTo>
                    <a:lnTo>
                      <a:pt x="52" y="366"/>
                    </a:lnTo>
                    <a:lnTo>
                      <a:pt x="52" y="378"/>
                    </a:lnTo>
                    <a:lnTo>
                      <a:pt x="54" y="386"/>
                    </a:lnTo>
                    <a:lnTo>
                      <a:pt x="59" y="395"/>
                    </a:lnTo>
                    <a:lnTo>
                      <a:pt x="63" y="400"/>
                    </a:lnTo>
                    <a:lnTo>
                      <a:pt x="63" y="400"/>
                    </a:lnTo>
                    <a:lnTo>
                      <a:pt x="69" y="405"/>
                    </a:lnTo>
                    <a:lnTo>
                      <a:pt x="73" y="408"/>
                    </a:lnTo>
                    <a:lnTo>
                      <a:pt x="82" y="409"/>
                    </a:lnTo>
                    <a:lnTo>
                      <a:pt x="82" y="409"/>
                    </a:lnTo>
                    <a:lnTo>
                      <a:pt x="348" y="409"/>
                    </a:lnTo>
                    <a:lnTo>
                      <a:pt x="348" y="409"/>
                    </a:lnTo>
                    <a:lnTo>
                      <a:pt x="358" y="409"/>
                    </a:lnTo>
                    <a:lnTo>
                      <a:pt x="365" y="408"/>
                    </a:lnTo>
                    <a:lnTo>
                      <a:pt x="373" y="405"/>
                    </a:lnTo>
                    <a:lnTo>
                      <a:pt x="379" y="400"/>
                    </a:lnTo>
                    <a:lnTo>
                      <a:pt x="385" y="396"/>
                    </a:lnTo>
                    <a:lnTo>
                      <a:pt x="391" y="392"/>
                    </a:lnTo>
                    <a:lnTo>
                      <a:pt x="399" y="380"/>
                    </a:lnTo>
                    <a:lnTo>
                      <a:pt x="405" y="368"/>
                    </a:lnTo>
                    <a:lnTo>
                      <a:pt x="409" y="355"/>
                    </a:lnTo>
                    <a:lnTo>
                      <a:pt x="411" y="342"/>
                    </a:lnTo>
                    <a:lnTo>
                      <a:pt x="412" y="330"/>
                    </a:lnTo>
                    <a:lnTo>
                      <a:pt x="412" y="317"/>
                    </a:lnTo>
                    <a:lnTo>
                      <a:pt x="361" y="317"/>
                    </a:lnTo>
                    <a:close/>
                    <a:moveTo>
                      <a:pt x="26" y="87"/>
                    </a:moveTo>
                    <a:lnTo>
                      <a:pt x="26" y="87"/>
                    </a:lnTo>
                    <a:lnTo>
                      <a:pt x="29" y="67"/>
                    </a:lnTo>
                    <a:lnTo>
                      <a:pt x="33" y="51"/>
                    </a:lnTo>
                    <a:lnTo>
                      <a:pt x="39" y="41"/>
                    </a:lnTo>
                    <a:lnTo>
                      <a:pt x="44" y="33"/>
                    </a:lnTo>
                    <a:lnTo>
                      <a:pt x="44" y="33"/>
                    </a:lnTo>
                    <a:lnTo>
                      <a:pt x="47" y="37"/>
                    </a:lnTo>
                    <a:lnTo>
                      <a:pt x="49" y="41"/>
                    </a:lnTo>
                    <a:lnTo>
                      <a:pt x="50" y="49"/>
                    </a:lnTo>
                    <a:lnTo>
                      <a:pt x="52" y="60"/>
                    </a:lnTo>
                    <a:lnTo>
                      <a:pt x="52" y="87"/>
                    </a:lnTo>
                    <a:lnTo>
                      <a:pt x="26" y="87"/>
                    </a:lnTo>
                    <a:close/>
                    <a:moveTo>
                      <a:pt x="103" y="330"/>
                    </a:moveTo>
                    <a:lnTo>
                      <a:pt x="103" y="330"/>
                    </a:lnTo>
                    <a:lnTo>
                      <a:pt x="103" y="345"/>
                    </a:lnTo>
                    <a:lnTo>
                      <a:pt x="102" y="356"/>
                    </a:lnTo>
                    <a:lnTo>
                      <a:pt x="99" y="365"/>
                    </a:lnTo>
                    <a:lnTo>
                      <a:pt x="96" y="372"/>
                    </a:lnTo>
                    <a:lnTo>
                      <a:pt x="93" y="378"/>
                    </a:lnTo>
                    <a:lnTo>
                      <a:pt x="90" y="380"/>
                    </a:lnTo>
                    <a:lnTo>
                      <a:pt x="87" y="383"/>
                    </a:lnTo>
                    <a:lnTo>
                      <a:pt x="83" y="385"/>
                    </a:lnTo>
                    <a:lnTo>
                      <a:pt x="83" y="385"/>
                    </a:lnTo>
                    <a:lnTo>
                      <a:pt x="82" y="383"/>
                    </a:lnTo>
                    <a:lnTo>
                      <a:pt x="79" y="379"/>
                    </a:lnTo>
                    <a:lnTo>
                      <a:pt x="77" y="375"/>
                    </a:lnTo>
                    <a:lnTo>
                      <a:pt x="77" y="366"/>
                    </a:lnTo>
                    <a:lnTo>
                      <a:pt x="77" y="60"/>
                    </a:lnTo>
                    <a:lnTo>
                      <a:pt x="77" y="60"/>
                    </a:lnTo>
                    <a:lnTo>
                      <a:pt x="76" y="49"/>
                    </a:lnTo>
                    <a:lnTo>
                      <a:pt x="74" y="40"/>
                    </a:lnTo>
                    <a:lnTo>
                      <a:pt x="72" y="31"/>
                    </a:lnTo>
                    <a:lnTo>
                      <a:pt x="69" y="24"/>
                    </a:lnTo>
                    <a:lnTo>
                      <a:pt x="316" y="26"/>
                    </a:lnTo>
                    <a:lnTo>
                      <a:pt x="316" y="26"/>
                    </a:lnTo>
                    <a:lnTo>
                      <a:pt x="322" y="26"/>
                    </a:lnTo>
                    <a:lnTo>
                      <a:pt x="326" y="27"/>
                    </a:lnTo>
                    <a:lnTo>
                      <a:pt x="329" y="30"/>
                    </a:lnTo>
                    <a:lnTo>
                      <a:pt x="332" y="34"/>
                    </a:lnTo>
                    <a:lnTo>
                      <a:pt x="333" y="41"/>
                    </a:lnTo>
                    <a:lnTo>
                      <a:pt x="335" y="47"/>
                    </a:lnTo>
                    <a:lnTo>
                      <a:pt x="335" y="317"/>
                    </a:lnTo>
                    <a:lnTo>
                      <a:pt x="103" y="319"/>
                    </a:lnTo>
                    <a:lnTo>
                      <a:pt x="103" y="330"/>
                    </a:lnTo>
                    <a:close/>
                    <a:moveTo>
                      <a:pt x="348" y="385"/>
                    </a:moveTo>
                    <a:lnTo>
                      <a:pt x="119" y="385"/>
                    </a:lnTo>
                    <a:lnTo>
                      <a:pt x="119" y="385"/>
                    </a:lnTo>
                    <a:lnTo>
                      <a:pt x="122" y="376"/>
                    </a:lnTo>
                    <a:lnTo>
                      <a:pt x="124" y="368"/>
                    </a:lnTo>
                    <a:lnTo>
                      <a:pt x="127" y="356"/>
                    </a:lnTo>
                    <a:lnTo>
                      <a:pt x="129" y="343"/>
                    </a:lnTo>
                    <a:lnTo>
                      <a:pt x="385" y="343"/>
                    </a:lnTo>
                    <a:lnTo>
                      <a:pt x="385" y="343"/>
                    </a:lnTo>
                    <a:lnTo>
                      <a:pt x="382" y="356"/>
                    </a:lnTo>
                    <a:lnTo>
                      <a:pt x="379" y="363"/>
                    </a:lnTo>
                    <a:lnTo>
                      <a:pt x="376" y="369"/>
                    </a:lnTo>
                    <a:lnTo>
                      <a:pt x="371" y="375"/>
                    </a:lnTo>
                    <a:lnTo>
                      <a:pt x="365" y="380"/>
                    </a:lnTo>
                    <a:lnTo>
                      <a:pt x="358" y="383"/>
                    </a:lnTo>
                    <a:lnTo>
                      <a:pt x="348" y="385"/>
                    </a:lnTo>
                    <a:lnTo>
                      <a:pt x="348" y="3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74" name="Rectangle 290"/>
              <p:cNvSpPr>
                <a:spLocks noChangeArrowheads="1"/>
              </p:cNvSpPr>
              <p:nvPr/>
            </p:nvSpPr>
            <p:spPr bwMode="auto">
              <a:xfrm>
                <a:off x="6597650" y="1320800"/>
                <a:ext cx="268288"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75" name="Rectangle 291"/>
              <p:cNvSpPr>
                <a:spLocks noChangeArrowheads="1"/>
              </p:cNvSpPr>
              <p:nvPr/>
            </p:nvSpPr>
            <p:spPr bwMode="auto">
              <a:xfrm>
                <a:off x="6597650" y="1408113"/>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76" name="Rectangle 292"/>
              <p:cNvSpPr>
                <a:spLocks noChangeArrowheads="1"/>
              </p:cNvSpPr>
              <p:nvPr/>
            </p:nvSpPr>
            <p:spPr bwMode="auto">
              <a:xfrm>
                <a:off x="6597650" y="1500188"/>
                <a:ext cx="268288" cy="396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77" name="Rectangle 293"/>
              <p:cNvSpPr>
                <a:spLocks noChangeArrowheads="1"/>
              </p:cNvSpPr>
              <p:nvPr/>
            </p:nvSpPr>
            <p:spPr bwMode="auto">
              <a:xfrm>
                <a:off x="6597650" y="1587500"/>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grpSp>
      </p:grpSp>
      <p:grpSp>
        <p:nvGrpSpPr>
          <p:cNvPr id="2" name="组合 1"/>
          <p:cNvGrpSpPr/>
          <p:nvPr/>
        </p:nvGrpSpPr>
        <p:grpSpPr>
          <a:xfrm>
            <a:off x="680580" y="1491631"/>
            <a:ext cx="1479184" cy="1479182"/>
            <a:chOff x="680580" y="1491630"/>
            <a:chExt cx="1479184" cy="1479182"/>
          </a:xfrm>
        </p:grpSpPr>
        <p:grpSp>
          <p:nvGrpSpPr>
            <p:cNvPr id="82" name="组合 81"/>
            <p:cNvGrpSpPr/>
            <p:nvPr/>
          </p:nvGrpSpPr>
          <p:grpSpPr>
            <a:xfrm>
              <a:off x="680580" y="1491630"/>
              <a:ext cx="1479184" cy="1479182"/>
              <a:chOff x="304800" y="673100"/>
              <a:chExt cx="4000500" cy="4000500"/>
            </a:xfrm>
            <a:effectLst>
              <a:outerShdw blurRad="444500" dist="254000" dir="8100000" algn="tr" rotWithShape="0">
                <a:prstClr val="black">
                  <a:alpha val="50000"/>
                </a:prstClr>
              </a:outerShdw>
            </a:effectLst>
          </p:grpSpPr>
          <p:sp>
            <p:nvSpPr>
              <p:cNvPr id="83" name="同心圆 8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4" name="椭圆 83"/>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8" name="Group 162"/>
            <p:cNvGrpSpPr/>
            <p:nvPr/>
          </p:nvGrpSpPr>
          <p:grpSpPr>
            <a:xfrm>
              <a:off x="1106119" y="1857043"/>
              <a:ext cx="628107" cy="671776"/>
              <a:chOff x="4267200" y="1196975"/>
              <a:chExt cx="593725" cy="635001"/>
            </a:xfrm>
            <a:solidFill>
              <a:schemeClr val="accent2"/>
            </a:solidFill>
          </p:grpSpPr>
          <p:sp>
            <p:nvSpPr>
              <p:cNvPr id="79" name="Freeform 272"/>
              <p:cNvSpPr/>
              <p:nvPr/>
            </p:nvSpPr>
            <p:spPr bwMode="auto">
              <a:xfrm>
                <a:off x="4267200" y="1566863"/>
                <a:ext cx="593725" cy="265113"/>
              </a:xfrm>
              <a:custGeom>
                <a:avLst/>
                <a:gdLst>
                  <a:gd name="T0" fmla="*/ 364 w 374"/>
                  <a:gd name="T1" fmla="*/ 47 h 167"/>
                  <a:gd name="T2" fmla="*/ 350 w 374"/>
                  <a:gd name="T3" fmla="*/ 33 h 167"/>
                  <a:gd name="T4" fmla="*/ 332 w 374"/>
                  <a:gd name="T5" fmla="*/ 22 h 167"/>
                  <a:gd name="T6" fmla="*/ 295 w 374"/>
                  <a:gd name="T7" fmla="*/ 8 h 167"/>
                  <a:gd name="T8" fmla="*/ 265 w 374"/>
                  <a:gd name="T9" fmla="*/ 1 h 167"/>
                  <a:gd name="T10" fmla="*/ 253 w 374"/>
                  <a:gd name="T11" fmla="*/ 26 h 167"/>
                  <a:gd name="T12" fmla="*/ 269 w 374"/>
                  <a:gd name="T13" fmla="*/ 30 h 167"/>
                  <a:gd name="T14" fmla="*/ 284 w 374"/>
                  <a:gd name="T15" fmla="*/ 37 h 167"/>
                  <a:gd name="T16" fmla="*/ 305 w 374"/>
                  <a:gd name="T17" fmla="*/ 49 h 167"/>
                  <a:gd name="T18" fmla="*/ 310 w 374"/>
                  <a:gd name="T19" fmla="*/ 56 h 167"/>
                  <a:gd name="T20" fmla="*/ 316 w 374"/>
                  <a:gd name="T21" fmla="*/ 66 h 167"/>
                  <a:gd name="T22" fmla="*/ 316 w 374"/>
                  <a:gd name="T23" fmla="*/ 70 h 167"/>
                  <a:gd name="T24" fmla="*/ 303 w 374"/>
                  <a:gd name="T25" fmla="*/ 83 h 167"/>
                  <a:gd name="T26" fmla="*/ 295 w 374"/>
                  <a:gd name="T27" fmla="*/ 88 h 167"/>
                  <a:gd name="T28" fmla="*/ 266 w 374"/>
                  <a:gd name="T29" fmla="*/ 101 h 167"/>
                  <a:gd name="T30" fmla="*/ 224 w 374"/>
                  <a:gd name="T31" fmla="*/ 107 h 167"/>
                  <a:gd name="T32" fmla="*/ 202 w 374"/>
                  <a:gd name="T33" fmla="*/ 109 h 167"/>
                  <a:gd name="T34" fmla="*/ 158 w 374"/>
                  <a:gd name="T35" fmla="*/ 109 h 167"/>
                  <a:gd name="T36" fmla="*/ 136 w 374"/>
                  <a:gd name="T37" fmla="*/ 105 h 167"/>
                  <a:gd name="T38" fmla="*/ 94 w 374"/>
                  <a:gd name="T39" fmla="*/ 94 h 167"/>
                  <a:gd name="T40" fmla="*/ 84 w 374"/>
                  <a:gd name="T41" fmla="*/ 91 h 167"/>
                  <a:gd name="T42" fmla="*/ 68 w 374"/>
                  <a:gd name="T43" fmla="*/ 80 h 167"/>
                  <a:gd name="T44" fmla="*/ 62 w 374"/>
                  <a:gd name="T45" fmla="*/ 73 h 167"/>
                  <a:gd name="T46" fmla="*/ 58 w 374"/>
                  <a:gd name="T47" fmla="*/ 66 h 167"/>
                  <a:gd name="T48" fmla="*/ 58 w 374"/>
                  <a:gd name="T49" fmla="*/ 65 h 167"/>
                  <a:gd name="T50" fmla="*/ 60 w 374"/>
                  <a:gd name="T51" fmla="*/ 59 h 167"/>
                  <a:gd name="T52" fmla="*/ 72 w 374"/>
                  <a:gd name="T53" fmla="*/ 47 h 167"/>
                  <a:gd name="T54" fmla="*/ 83 w 374"/>
                  <a:gd name="T55" fmla="*/ 38 h 167"/>
                  <a:gd name="T56" fmla="*/ 108 w 374"/>
                  <a:gd name="T57" fmla="*/ 29 h 167"/>
                  <a:gd name="T58" fmla="*/ 121 w 374"/>
                  <a:gd name="T59" fmla="*/ 26 h 167"/>
                  <a:gd name="T60" fmla="*/ 109 w 374"/>
                  <a:gd name="T61" fmla="*/ 0 h 167"/>
                  <a:gd name="T62" fmla="*/ 68 w 374"/>
                  <a:gd name="T63" fmla="*/ 11 h 167"/>
                  <a:gd name="T64" fmla="*/ 29 w 374"/>
                  <a:gd name="T65" fmla="*/ 27 h 167"/>
                  <a:gd name="T66" fmla="*/ 22 w 374"/>
                  <a:gd name="T67" fmla="*/ 33 h 167"/>
                  <a:gd name="T68" fmla="*/ 8 w 374"/>
                  <a:gd name="T69" fmla="*/ 47 h 167"/>
                  <a:gd name="T70" fmla="*/ 3 w 374"/>
                  <a:gd name="T71" fmla="*/ 55 h 167"/>
                  <a:gd name="T72" fmla="*/ 0 w 374"/>
                  <a:gd name="T73" fmla="*/ 71 h 167"/>
                  <a:gd name="T74" fmla="*/ 1 w 374"/>
                  <a:gd name="T75" fmla="*/ 83 h 167"/>
                  <a:gd name="T76" fmla="*/ 4 w 374"/>
                  <a:gd name="T77" fmla="*/ 94 h 167"/>
                  <a:gd name="T78" fmla="*/ 12 w 374"/>
                  <a:gd name="T79" fmla="*/ 109 h 167"/>
                  <a:gd name="T80" fmla="*/ 25 w 374"/>
                  <a:gd name="T81" fmla="*/ 123 h 167"/>
                  <a:gd name="T82" fmla="*/ 55 w 374"/>
                  <a:gd name="T83" fmla="*/ 143 h 167"/>
                  <a:gd name="T84" fmla="*/ 73 w 374"/>
                  <a:gd name="T85" fmla="*/ 150 h 167"/>
                  <a:gd name="T86" fmla="*/ 111 w 374"/>
                  <a:gd name="T87" fmla="*/ 160 h 167"/>
                  <a:gd name="T88" fmla="*/ 150 w 374"/>
                  <a:gd name="T89" fmla="*/ 166 h 167"/>
                  <a:gd name="T90" fmla="*/ 206 w 374"/>
                  <a:gd name="T91" fmla="*/ 167 h 167"/>
                  <a:gd name="T92" fmla="*/ 241 w 374"/>
                  <a:gd name="T93" fmla="*/ 164 h 167"/>
                  <a:gd name="T94" fmla="*/ 276 w 374"/>
                  <a:gd name="T95" fmla="*/ 159 h 167"/>
                  <a:gd name="T96" fmla="*/ 310 w 374"/>
                  <a:gd name="T97" fmla="*/ 148 h 167"/>
                  <a:gd name="T98" fmla="*/ 341 w 374"/>
                  <a:gd name="T99" fmla="*/ 132 h 167"/>
                  <a:gd name="T100" fmla="*/ 352 w 374"/>
                  <a:gd name="T101" fmla="*/ 124 h 167"/>
                  <a:gd name="T102" fmla="*/ 367 w 374"/>
                  <a:gd name="T103" fmla="*/ 102 h 167"/>
                  <a:gd name="T104" fmla="*/ 371 w 374"/>
                  <a:gd name="T105" fmla="*/ 89 h 167"/>
                  <a:gd name="T106" fmla="*/ 374 w 374"/>
                  <a:gd name="T107" fmla="*/ 74 h 167"/>
                  <a:gd name="T108" fmla="*/ 374 w 374"/>
                  <a:gd name="T109" fmla="*/ 67 h 167"/>
                  <a:gd name="T110" fmla="*/ 368 w 374"/>
                  <a:gd name="T111" fmla="*/ 54 h 167"/>
                  <a:gd name="T112" fmla="*/ 364 w 374"/>
                  <a:gd name="T113" fmla="*/ 4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4" h="167">
                    <a:moveTo>
                      <a:pt x="364" y="47"/>
                    </a:moveTo>
                    <a:lnTo>
                      <a:pt x="364" y="47"/>
                    </a:lnTo>
                    <a:lnTo>
                      <a:pt x="357" y="40"/>
                    </a:lnTo>
                    <a:lnTo>
                      <a:pt x="350" y="33"/>
                    </a:lnTo>
                    <a:lnTo>
                      <a:pt x="342" y="27"/>
                    </a:lnTo>
                    <a:lnTo>
                      <a:pt x="332" y="22"/>
                    </a:lnTo>
                    <a:lnTo>
                      <a:pt x="314" y="15"/>
                    </a:lnTo>
                    <a:lnTo>
                      <a:pt x="295" y="8"/>
                    </a:lnTo>
                    <a:lnTo>
                      <a:pt x="295" y="8"/>
                    </a:lnTo>
                    <a:lnTo>
                      <a:pt x="265" y="1"/>
                    </a:lnTo>
                    <a:lnTo>
                      <a:pt x="265" y="1"/>
                    </a:lnTo>
                    <a:lnTo>
                      <a:pt x="253" y="26"/>
                    </a:lnTo>
                    <a:lnTo>
                      <a:pt x="253" y="26"/>
                    </a:lnTo>
                    <a:lnTo>
                      <a:pt x="269" y="30"/>
                    </a:lnTo>
                    <a:lnTo>
                      <a:pt x="284" y="37"/>
                    </a:lnTo>
                    <a:lnTo>
                      <a:pt x="284" y="37"/>
                    </a:lnTo>
                    <a:lnTo>
                      <a:pt x="299" y="45"/>
                    </a:lnTo>
                    <a:lnTo>
                      <a:pt x="305" y="49"/>
                    </a:lnTo>
                    <a:lnTo>
                      <a:pt x="310" y="56"/>
                    </a:lnTo>
                    <a:lnTo>
                      <a:pt x="310" y="56"/>
                    </a:lnTo>
                    <a:lnTo>
                      <a:pt x="316" y="63"/>
                    </a:lnTo>
                    <a:lnTo>
                      <a:pt x="316" y="66"/>
                    </a:lnTo>
                    <a:lnTo>
                      <a:pt x="316" y="70"/>
                    </a:lnTo>
                    <a:lnTo>
                      <a:pt x="316" y="70"/>
                    </a:lnTo>
                    <a:lnTo>
                      <a:pt x="310" y="77"/>
                    </a:lnTo>
                    <a:lnTo>
                      <a:pt x="303" y="83"/>
                    </a:lnTo>
                    <a:lnTo>
                      <a:pt x="303" y="83"/>
                    </a:lnTo>
                    <a:lnTo>
                      <a:pt x="295" y="88"/>
                    </a:lnTo>
                    <a:lnTo>
                      <a:pt x="285" y="94"/>
                    </a:lnTo>
                    <a:lnTo>
                      <a:pt x="266" y="101"/>
                    </a:lnTo>
                    <a:lnTo>
                      <a:pt x="245" y="105"/>
                    </a:lnTo>
                    <a:lnTo>
                      <a:pt x="224" y="107"/>
                    </a:lnTo>
                    <a:lnTo>
                      <a:pt x="224" y="107"/>
                    </a:lnTo>
                    <a:lnTo>
                      <a:pt x="202" y="109"/>
                    </a:lnTo>
                    <a:lnTo>
                      <a:pt x="180" y="110"/>
                    </a:lnTo>
                    <a:lnTo>
                      <a:pt x="158" y="109"/>
                    </a:lnTo>
                    <a:lnTo>
                      <a:pt x="136" y="105"/>
                    </a:lnTo>
                    <a:lnTo>
                      <a:pt x="136" y="105"/>
                    </a:lnTo>
                    <a:lnTo>
                      <a:pt x="115" y="101"/>
                    </a:lnTo>
                    <a:lnTo>
                      <a:pt x="94" y="94"/>
                    </a:lnTo>
                    <a:lnTo>
                      <a:pt x="94" y="94"/>
                    </a:lnTo>
                    <a:lnTo>
                      <a:pt x="84" y="91"/>
                    </a:lnTo>
                    <a:lnTo>
                      <a:pt x="76" y="85"/>
                    </a:lnTo>
                    <a:lnTo>
                      <a:pt x="68" y="80"/>
                    </a:lnTo>
                    <a:lnTo>
                      <a:pt x="62" y="73"/>
                    </a:lnTo>
                    <a:lnTo>
                      <a:pt x="62" y="73"/>
                    </a:lnTo>
                    <a:lnTo>
                      <a:pt x="58" y="69"/>
                    </a:lnTo>
                    <a:lnTo>
                      <a:pt x="58" y="66"/>
                    </a:lnTo>
                    <a:lnTo>
                      <a:pt x="58" y="65"/>
                    </a:lnTo>
                    <a:lnTo>
                      <a:pt x="58" y="65"/>
                    </a:lnTo>
                    <a:lnTo>
                      <a:pt x="60" y="59"/>
                    </a:lnTo>
                    <a:lnTo>
                      <a:pt x="60" y="59"/>
                    </a:lnTo>
                    <a:lnTo>
                      <a:pt x="65" y="52"/>
                    </a:lnTo>
                    <a:lnTo>
                      <a:pt x="72" y="47"/>
                    </a:lnTo>
                    <a:lnTo>
                      <a:pt x="72" y="47"/>
                    </a:lnTo>
                    <a:lnTo>
                      <a:pt x="83" y="38"/>
                    </a:lnTo>
                    <a:lnTo>
                      <a:pt x="96" y="33"/>
                    </a:lnTo>
                    <a:lnTo>
                      <a:pt x="108" y="29"/>
                    </a:lnTo>
                    <a:lnTo>
                      <a:pt x="121" y="26"/>
                    </a:lnTo>
                    <a:lnTo>
                      <a:pt x="121" y="26"/>
                    </a:lnTo>
                    <a:lnTo>
                      <a:pt x="109" y="0"/>
                    </a:lnTo>
                    <a:lnTo>
                      <a:pt x="109" y="0"/>
                    </a:lnTo>
                    <a:lnTo>
                      <a:pt x="89" y="4"/>
                    </a:lnTo>
                    <a:lnTo>
                      <a:pt x="68" y="11"/>
                    </a:lnTo>
                    <a:lnTo>
                      <a:pt x="48" y="18"/>
                    </a:lnTo>
                    <a:lnTo>
                      <a:pt x="29" y="27"/>
                    </a:lnTo>
                    <a:lnTo>
                      <a:pt x="29" y="27"/>
                    </a:lnTo>
                    <a:lnTo>
                      <a:pt x="22" y="33"/>
                    </a:lnTo>
                    <a:lnTo>
                      <a:pt x="14" y="40"/>
                    </a:lnTo>
                    <a:lnTo>
                      <a:pt x="8" y="47"/>
                    </a:lnTo>
                    <a:lnTo>
                      <a:pt x="3" y="55"/>
                    </a:lnTo>
                    <a:lnTo>
                      <a:pt x="3" y="55"/>
                    </a:lnTo>
                    <a:lnTo>
                      <a:pt x="0" y="63"/>
                    </a:lnTo>
                    <a:lnTo>
                      <a:pt x="0" y="71"/>
                    </a:lnTo>
                    <a:lnTo>
                      <a:pt x="0" y="71"/>
                    </a:lnTo>
                    <a:lnTo>
                      <a:pt x="1" y="83"/>
                    </a:lnTo>
                    <a:lnTo>
                      <a:pt x="4" y="94"/>
                    </a:lnTo>
                    <a:lnTo>
                      <a:pt x="4" y="94"/>
                    </a:lnTo>
                    <a:lnTo>
                      <a:pt x="7" y="102"/>
                    </a:lnTo>
                    <a:lnTo>
                      <a:pt x="12" y="109"/>
                    </a:lnTo>
                    <a:lnTo>
                      <a:pt x="18" y="117"/>
                    </a:lnTo>
                    <a:lnTo>
                      <a:pt x="25" y="123"/>
                    </a:lnTo>
                    <a:lnTo>
                      <a:pt x="40" y="135"/>
                    </a:lnTo>
                    <a:lnTo>
                      <a:pt x="55" y="143"/>
                    </a:lnTo>
                    <a:lnTo>
                      <a:pt x="55" y="143"/>
                    </a:lnTo>
                    <a:lnTo>
                      <a:pt x="73" y="150"/>
                    </a:lnTo>
                    <a:lnTo>
                      <a:pt x="91" y="156"/>
                    </a:lnTo>
                    <a:lnTo>
                      <a:pt x="111" y="160"/>
                    </a:lnTo>
                    <a:lnTo>
                      <a:pt x="130" y="163"/>
                    </a:lnTo>
                    <a:lnTo>
                      <a:pt x="150" y="166"/>
                    </a:lnTo>
                    <a:lnTo>
                      <a:pt x="168" y="167"/>
                    </a:lnTo>
                    <a:lnTo>
                      <a:pt x="206" y="167"/>
                    </a:lnTo>
                    <a:lnTo>
                      <a:pt x="206" y="167"/>
                    </a:lnTo>
                    <a:lnTo>
                      <a:pt x="241" y="164"/>
                    </a:lnTo>
                    <a:lnTo>
                      <a:pt x="259" y="161"/>
                    </a:lnTo>
                    <a:lnTo>
                      <a:pt x="276" y="159"/>
                    </a:lnTo>
                    <a:lnTo>
                      <a:pt x="294" y="153"/>
                    </a:lnTo>
                    <a:lnTo>
                      <a:pt x="310" y="148"/>
                    </a:lnTo>
                    <a:lnTo>
                      <a:pt x="326" y="141"/>
                    </a:lnTo>
                    <a:lnTo>
                      <a:pt x="341" y="132"/>
                    </a:lnTo>
                    <a:lnTo>
                      <a:pt x="341" y="132"/>
                    </a:lnTo>
                    <a:lnTo>
                      <a:pt x="352" y="124"/>
                    </a:lnTo>
                    <a:lnTo>
                      <a:pt x="360" y="114"/>
                    </a:lnTo>
                    <a:lnTo>
                      <a:pt x="367" y="102"/>
                    </a:lnTo>
                    <a:lnTo>
                      <a:pt x="370" y="95"/>
                    </a:lnTo>
                    <a:lnTo>
                      <a:pt x="371" y="89"/>
                    </a:lnTo>
                    <a:lnTo>
                      <a:pt x="371" y="89"/>
                    </a:lnTo>
                    <a:lnTo>
                      <a:pt x="374" y="74"/>
                    </a:lnTo>
                    <a:lnTo>
                      <a:pt x="374" y="74"/>
                    </a:lnTo>
                    <a:lnTo>
                      <a:pt x="374" y="67"/>
                    </a:lnTo>
                    <a:lnTo>
                      <a:pt x="373" y="60"/>
                    </a:lnTo>
                    <a:lnTo>
                      <a:pt x="368" y="54"/>
                    </a:lnTo>
                    <a:lnTo>
                      <a:pt x="364" y="47"/>
                    </a:lnTo>
                    <a:lnTo>
                      <a:pt x="364"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80" name="Rectangle 273"/>
              <p:cNvSpPr>
                <a:spLocks noChangeArrowheads="1"/>
              </p:cNvSpPr>
              <p:nvPr/>
            </p:nvSpPr>
            <p:spPr bwMode="auto">
              <a:xfrm>
                <a:off x="4845050" y="1641475"/>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81" name="Freeform 274"/>
              <p:cNvSpPr>
                <a:spLocks noEditPoints="1"/>
              </p:cNvSpPr>
              <p:nvPr/>
            </p:nvSpPr>
            <p:spPr bwMode="auto">
              <a:xfrm>
                <a:off x="4422775" y="1196975"/>
                <a:ext cx="282575" cy="508000"/>
              </a:xfrm>
              <a:custGeom>
                <a:avLst/>
                <a:gdLst>
                  <a:gd name="T0" fmla="*/ 89 w 178"/>
                  <a:gd name="T1" fmla="*/ 320 h 320"/>
                  <a:gd name="T2" fmla="*/ 133 w 178"/>
                  <a:gd name="T3" fmla="*/ 221 h 320"/>
                  <a:gd name="T4" fmla="*/ 164 w 178"/>
                  <a:gd name="T5" fmla="*/ 144 h 320"/>
                  <a:gd name="T6" fmla="*/ 176 w 178"/>
                  <a:gd name="T7" fmla="*/ 98 h 320"/>
                  <a:gd name="T8" fmla="*/ 178 w 178"/>
                  <a:gd name="T9" fmla="*/ 87 h 320"/>
                  <a:gd name="T10" fmla="*/ 176 w 178"/>
                  <a:gd name="T11" fmla="*/ 71 h 320"/>
                  <a:gd name="T12" fmla="*/ 171 w 178"/>
                  <a:gd name="T13" fmla="*/ 54 h 320"/>
                  <a:gd name="T14" fmla="*/ 153 w 178"/>
                  <a:gd name="T15" fmla="*/ 26 h 320"/>
                  <a:gd name="T16" fmla="*/ 125 w 178"/>
                  <a:gd name="T17" fmla="*/ 7 h 320"/>
                  <a:gd name="T18" fmla="*/ 108 w 178"/>
                  <a:gd name="T19" fmla="*/ 3 h 320"/>
                  <a:gd name="T20" fmla="*/ 90 w 178"/>
                  <a:gd name="T21" fmla="*/ 0 h 320"/>
                  <a:gd name="T22" fmla="*/ 89 w 178"/>
                  <a:gd name="T23" fmla="*/ 0 h 320"/>
                  <a:gd name="T24" fmla="*/ 89 w 178"/>
                  <a:gd name="T25" fmla="*/ 0 h 320"/>
                  <a:gd name="T26" fmla="*/ 89 w 178"/>
                  <a:gd name="T27" fmla="*/ 0 h 320"/>
                  <a:gd name="T28" fmla="*/ 88 w 178"/>
                  <a:gd name="T29" fmla="*/ 0 h 320"/>
                  <a:gd name="T30" fmla="*/ 78 w 178"/>
                  <a:gd name="T31" fmla="*/ 1 h 320"/>
                  <a:gd name="T32" fmla="*/ 61 w 178"/>
                  <a:gd name="T33" fmla="*/ 4 h 320"/>
                  <a:gd name="T34" fmla="*/ 39 w 178"/>
                  <a:gd name="T35" fmla="*/ 15 h 320"/>
                  <a:gd name="T36" fmla="*/ 16 w 178"/>
                  <a:gd name="T37" fmla="*/ 39 h 320"/>
                  <a:gd name="T38" fmla="*/ 5 w 178"/>
                  <a:gd name="T39" fmla="*/ 62 h 320"/>
                  <a:gd name="T40" fmla="*/ 0 w 178"/>
                  <a:gd name="T41" fmla="*/ 79 h 320"/>
                  <a:gd name="T42" fmla="*/ 0 w 178"/>
                  <a:gd name="T43" fmla="*/ 87 h 320"/>
                  <a:gd name="T44" fmla="*/ 5 w 178"/>
                  <a:gd name="T45" fmla="*/ 111 h 320"/>
                  <a:gd name="T46" fmla="*/ 28 w 178"/>
                  <a:gd name="T47" fmla="*/ 181 h 320"/>
                  <a:gd name="T48" fmla="*/ 75 w 178"/>
                  <a:gd name="T49" fmla="*/ 291 h 320"/>
                  <a:gd name="T50" fmla="*/ 89 w 178"/>
                  <a:gd name="T51" fmla="*/ 320 h 320"/>
                  <a:gd name="T52" fmla="*/ 89 w 178"/>
                  <a:gd name="T53" fmla="*/ 40 h 320"/>
                  <a:gd name="T54" fmla="*/ 104 w 178"/>
                  <a:gd name="T55" fmla="*/ 43 h 320"/>
                  <a:gd name="T56" fmla="*/ 117 w 178"/>
                  <a:gd name="T57" fmla="*/ 51 h 320"/>
                  <a:gd name="T58" fmla="*/ 125 w 178"/>
                  <a:gd name="T59" fmla="*/ 64 h 320"/>
                  <a:gd name="T60" fmla="*/ 129 w 178"/>
                  <a:gd name="T61" fmla="*/ 80 h 320"/>
                  <a:gd name="T62" fmla="*/ 128 w 178"/>
                  <a:gd name="T63" fmla="*/ 87 h 320"/>
                  <a:gd name="T64" fmla="*/ 122 w 178"/>
                  <a:gd name="T65" fmla="*/ 102 h 320"/>
                  <a:gd name="T66" fmla="*/ 111 w 178"/>
                  <a:gd name="T67" fmla="*/ 113 h 320"/>
                  <a:gd name="T68" fmla="*/ 97 w 178"/>
                  <a:gd name="T69" fmla="*/ 119 h 320"/>
                  <a:gd name="T70" fmla="*/ 89 w 178"/>
                  <a:gd name="T71" fmla="*/ 119 h 320"/>
                  <a:gd name="T72" fmla="*/ 74 w 178"/>
                  <a:gd name="T73" fmla="*/ 116 h 320"/>
                  <a:gd name="T74" fmla="*/ 60 w 178"/>
                  <a:gd name="T75" fmla="*/ 108 h 320"/>
                  <a:gd name="T76" fmla="*/ 52 w 178"/>
                  <a:gd name="T77" fmla="*/ 96 h 320"/>
                  <a:gd name="T78" fmla="*/ 49 w 178"/>
                  <a:gd name="T79" fmla="*/ 80 h 320"/>
                  <a:gd name="T80" fmla="*/ 50 w 178"/>
                  <a:gd name="T81" fmla="*/ 72 h 320"/>
                  <a:gd name="T82" fmla="*/ 56 w 178"/>
                  <a:gd name="T83" fmla="*/ 58 h 320"/>
                  <a:gd name="T84" fmla="*/ 67 w 178"/>
                  <a:gd name="T85" fmla="*/ 47 h 320"/>
                  <a:gd name="T86" fmla="*/ 81 w 178"/>
                  <a:gd name="T87" fmla="*/ 40 h 320"/>
                  <a:gd name="T88" fmla="*/ 89 w 178"/>
                  <a:gd name="T89" fmla="*/ 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8" h="320">
                    <a:moveTo>
                      <a:pt x="89" y="320"/>
                    </a:moveTo>
                    <a:lnTo>
                      <a:pt x="89" y="320"/>
                    </a:lnTo>
                    <a:lnTo>
                      <a:pt x="103" y="291"/>
                    </a:lnTo>
                    <a:lnTo>
                      <a:pt x="133" y="221"/>
                    </a:lnTo>
                    <a:lnTo>
                      <a:pt x="150" y="181"/>
                    </a:lnTo>
                    <a:lnTo>
                      <a:pt x="164" y="144"/>
                    </a:lnTo>
                    <a:lnTo>
                      <a:pt x="173" y="111"/>
                    </a:lnTo>
                    <a:lnTo>
                      <a:pt x="176" y="98"/>
                    </a:lnTo>
                    <a:lnTo>
                      <a:pt x="178" y="87"/>
                    </a:lnTo>
                    <a:lnTo>
                      <a:pt x="178" y="87"/>
                    </a:lnTo>
                    <a:lnTo>
                      <a:pt x="178" y="79"/>
                    </a:lnTo>
                    <a:lnTo>
                      <a:pt x="176" y="71"/>
                    </a:lnTo>
                    <a:lnTo>
                      <a:pt x="173" y="62"/>
                    </a:lnTo>
                    <a:lnTo>
                      <a:pt x="171" y="54"/>
                    </a:lnTo>
                    <a:lnTo>
                      <a:pt x="162" y="39"/>
                    </a:lnTo>
                    <a:lnTo>
                      <a:pt x="153" y="26"/>
                    </a:lnTo>
                    <a:lnTo>
                      <a:pt x="139" y="15"/>
                    </a:lnTo>
                    <a:lnTo>
                      <a:pt x="125" y="7"/>
                    </a:lnTo>
                    <a:lnTo>
                      <a:pt x="117" y="4"/>
                    </a:lnTo>
                    <a:lnTo>
                      <a:pt x="108" y="3"/>
                    </a:lnTo>
                    <a:lnTo>
                      <a:pt x="100" y="1"/>
                    </a:lnTo>
                    <a:lnTo>
                      <a:pt x="90" y="0"/>
                    </a:lnTo>
                    <a:lnTo>
                      <a:pt x="90" y="0"/>
                    </a:lnTo>
                    <a:lnTo>
                      <a:pt x="89" y="0"/>
                    </a:lnTo>
                    <a:lnTo>
                      <a:pt x="89" y="0"/>
                    </a:lnTo>
                    <a:lnTo>
                      <a:pt x="89" y="0"/>
                    </a:lnTo>
                    <a:lnTo>
                      <a:pt x="89" y="0"/>
                    </a:lnTo>
                    <a:lnTo>
                      <a:pt x="89" y="0"/>
                    </a:lnTo>
                    <a:lnTo>
                      <a:pt x="89" y="0"/>
                    </a:lnTo>
                    <a:lnTo>
                      <a:pt x="88" y="0"/>
                    </a:lnTo>
                    <a:lnTo>
                      <a:pt x="88" y="0"/>
                    </a:lnTo>
                    <a:lnTo>
                      <a:pt x="78" y="1"/>
                    </a:lnTo>
                    <a:lnTo>
                      <a:pt x="70" y="3"/>
                    </a:lnTo>
                    <a:lnTo>
                      <a:pt x="61" y="4"/>
                    </a:lnTo>
                    <a:lnTo>
                      <a:pt x="53" y="7"/>
                    </a:lnTo>
                    <a:lnTo>
                      <a:pt x="39" y="15"/>
                    </a:lnTo>
                    <a:lnTo>
                      <a:pt x="25" y="26"/>
                    </a:lnTo>
                    <a:lnTo>
                      <a:pt x="16" y="39"/>
                    </a:lnTo>
                    <a:lnTo>
                      <a:pt x="7" y="54"/>
                    </a:lnTo>
                    <a:lnTo>
                      <a:pt x="5" y="62"/>
                    </a:lnTo>
                    <a:lnTo>
                      <a:pt x="2" y="71"/>
                    </a:lnTo>
                    <a:lnTo>
                      <a:pt x="0" y="79"/>
                    </a:lnTo>
                    <a:lnTo>
                      <a:pt x="0" y="87"/>
                    </a:lnTo>
                    <a:lnTo>
                      <a:pt x="0" y="87"/>
                    </a:lnTo>
                    <a:lnTo>
                      <a:pt x="2" y="98"/>
                    </a:lnTo>
                    <a:lnTo>
                      <a:pt x="5" y="111"/>
                    </a:lnTo>
                    <a:lnTo>
                      <a:pt x="14" y="144"/>
                    </a:lnTo>
                    <a:lnTo>
                      <a:pt x="28" y="181"/>
                    </a:lnTo>
                    <a:lnTo>
                      <a:pt x="45" y="221"/>
                    </a:lnTo>
                    <a:lnTo>
                      <a:pt x="75" y="291"/>
                    </a:lnTo>
                    <a:lnTo>
                      <a:pt x="89" y="320"/>
                    </a:lnTo>
                    <a:lnTo>
                      <a:pt x="89" y="320"/>
                    </a:lnTo>
                    <a:close/>
                    <a:moveTo>
                      <a:pt x="89" y="40"/>
                    </a:moveTo>
                    <a:lnTo>
                      <a:pt x="89" y="40"/>
                    </a:lnTo>
                    <a:lnTo>
                      <a:pt x="97" y="40"/>
                    </a:lnTo>
                    <a:lnTo>
                      <a:pt x="104" y="43"/>
                    </a:lnTo>
                    <a:lnTo>
                      <a:pt x="111" y="47"/>
                    </a:lnTo>
                    <a:lnTo>
                      <a:pt x="117" y="51"/>
                    </a:lnTo>
                    <a:lnTo>
                      <a:pt x="122" y="58"/>
                    </a:lnTo>
                    <a:lnTo>
                      <a:pt x="125" y="64"/>
                    </a:lnTo>
                    <a:lnTo>
                      <a:pt x="128" y="72"/>
                    </a:lnTo>
                    <a:lnTo>
                      <a:pt x="129" y="80"/>
                    </a:lnTo>
                    <a:lnTo>
                      <a:pt x="129" y="80"/>
                    </a:lnTo>
                    <a:lnTo>
                      <a:pt x="128" y="87"/>
                    </a:lnTo>
                    <a:lnTo>
                      <a:pt x="125" y="96"/>
                    </a:lnTo>
                    <a:lnTo>
                      <a:pt x="122" y="102"/>
                    </a:lnTo>
                    <a:lnTo>
                      <a:pt x="117" y="108"/>
                    </a:lnTo>
                    <a:lnTo>
                      <a:pt x="111" y="113"/>
                    </a:lnTo>
                    <a:lnTo>
                      <a:pt x="104" y="116"/>
                    </a:lnTo>
                    <a:lnTo>
                      <a:pt x="97" y="119"/>
                    </a:lnTo>
                    <a:lnTo>
                      <a:pt x="89" y="119"/>
                    </a:lnTo>
                    <a:lnTo>
                      <a:pt x="89" y="119"/>
                    </a:lnTo>
                    <a:lnTo>
                      <a:pt x="81" y="119"/>
                    </a:lnTo>
                    <a:lnTo>
                      <a:pt x="74" y="116"/>
                    </a:lnTo>
                    <a:lnTo>
                      <a:pt x="67" y="113"/>
                    </a:lnTo>
                    <a:lnTo>
                      <a:pt x="60" y="108"/>
                    </a:lnTo>
                    <a:lnTo>
                      <a:pt x="56" y="102"/>
                    </a:lnTo>
                    <a:lnTo>
                      <a:pt x="52" y="96"/>
                    </a:lnTo>
                    <a:lnTo>
                      <a:pt x="50" y="87"/>
                    </a:lnTo>
                    <a:lnTo>
                      <a:pt x="49" y="80"/>
                    </a:lnTo>
                    <a:lnTo>
                      <a:pt x="49" y="80"/>
                    </a:lnTo>
                    <a:lnTo>
                      <a:pt x="50" y="72"/>
                    </a:lnTo>
                    <a:lnTo>
                      <a:pt x="52" y="64"/>
                    </a:lnTo>
                    <a:lnTo>
                      <a:pt x="56" y="58"/>
                    </a:lnTo>
                    <a:lnTo>
                      <a:pt x="60" y="51"/>
                    </a:lnTo>
                    <a:lnTo>
                      <a:pt x="67" y="47"/>
                    </a:lnTo>
                    <a:lnTo>
                      <a:pt x="74" y="43"/>
                    </a:lnTo>
                    <a:lnTo>
                      <a:pt x="81" y="40"/>
                    </a:lnTo>
                    <a:lnTo>
                      <a:pt x="89" y="40"/>
                    </a:lnTo>
                    <a:lnTo>
                      <a:pt x="89"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grpSp>
      </p:gr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500"/>
                                        <p:tgtEl>
                                          <p:spTgt spid="54"/>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500"/>
                                        <p:tgtEl>
                                          <p:spTgt spid="55"/>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p:cTn id="21" dur="500" fill="hold"/>
                                        <p:tgtEl>
                                          <p:spTgt spid="51"/>
                                        </p:tgtEl>
                                        <p:attrNameLst>
                                          <p:attrName>ppt_w</p:attrName>
                                        </p:attrNameLst>
                                      </p:cBhvr>
                                      <p:tavLst>
                                        <p:tav tm="0">
                                          <p:val>
                                            <p:fltVal val="0"/>
                                          </p:val>
                                        </p:tav>
                                        <p:tav tm="100000">
                                          <p:val>
                                            <p:strVal val="#ppt_w"/>
                                          </p:val>
                                        </p:tav>
                                      </p:tavLst>
                                    </p:anim>
                                    <p:anim calcmode="lin" valueType="num">
                                      <p:cBhvr>
                                        <p:cTn id="22" dur="500" fill="hold"/>
                                        <p:tgtEl>
                                          <p:spTgt spid="51"/>
                                        </p:tgtEl>
                                        <p:attrNameLst>
                                          <p:attrName>ppt_h</p:attrName>
                                        </p:attrNameLst>
                                      </p:cBhvr>
                                      <p:tavLst>
                                        <p:tav tm="0">
                                          <p:val>
                                            <p:fltVal val="0"/>
                                          </p:val>
                                        </p:tav>
                                        <p:tav tm="100000">
                                          <p:val>
                                            <p:strVal val="#ppt_h"/>
                                          </p:val>
                                        </p:tav>
                                      </p:tavLst>
                                    </p:anim>
                                    <p:animEffect transition="in" filter="fade">
                                      <p:cBhvr>
                                        <p:cTn id="23" dur="500"/>
                                        <p:tgtEl>
                                          <p:spTgt spid="51"/>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Effect transition="in" filter="fade">
                                      <p:cBhvr>
                                        <p:cTn id="33" dur="500"/>
                                        <p:tgtEl>
                                          <p:spTgt spid="56"/>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500"/>
                                        <p:tgtEl>
                                          <p:spTgt spid="57"/>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500" fill="hold"/>
                                        <p:tgtEl>
                                          <p:spTgt spid="4"/>
                                        </p:tgtEl>
                                        <p:attrNameLst>
                                          <p:attrName>ppt_w</p:attrName>
                                        </p:attrNameLst>
                                      </p:cBhvr>
                                      <p:tavLst>
                                        <p:tav tm="0">
                                          <p:val>
                                            <p:fltVal val="0"/>
                                          </p:val>
                                        </p:tav>
                                        <p:tav tm="100000">
                                          <p:val>
                                            <p:strVal val="#ppt_w"/>
                                          </p:val>
                                        </p:tav>
                                      </p:tavLst>
                                    </p:anim>
                                    <p:anim calcmode="lin" valueType="num">
                                      <p:cBhvr>
                                        <p:cTn id="48" dur="500" fill="hold"/>
                                        <p:tgtEl>
                                          <p:spTgt spid="4"/>
                                        </p:tgtEl>
                                        <p:attrNameLst>
                                          <p:attrName>ppt_h</p:attrName>
                                        </p:attrNameLst>
                                      </p:cBhvr>
                                      <p:tavLst>
                                        <p:tav tm="0">
                                          <p:val>
                                            <p:fltVal val="0"/>
                                          </p:val>
                                        </p:tav>
                                        <p:tav tm="100000">
                                          <p:val>
                                            <p:strVal val="#ppt_h"/>
                                          </p:val>
                                        </p:tav>
                                      </p:tavLst>
                                    </p:anim>
                                    <p:animEffect transition="in" filter="fade">
                                      <p:cBhvr>
                                        <p:cTn id="49" dur="500"/>
                                        <p:tgtEl>
                                          <p:spTgt spid="4"/>
                                        </p:tgtEl>
                                      </p:cBhvr>
                                    </p:animEffect>
                                  </p:childTnLst>
                                </p:cTn>
                              </p:par>
                            </p:childTnLst>
                          </p:cTn>
                        </p:par>
                        <p:par>
                          <p:cTn id="50" fill="hold">
                            <p:stCondLst>
                              <p:cond delay="4500"/>
                            </p:stCondLst>
                            <p:childTnLst>
                              <p:par>
                                <p:cTn id="51" presetID="10" presetClass="entr" presetSubtype="0" fill="hold" grpId="0" nodeType="afterEffect">
                                  <p:stCondLst>
                                    <p:cond delay="0"/>
                                  </p:stCondLst>
                                  <p:childTnLst>
                                    <p:set>
                                      <p:cBhvr>
                                        <p:cTn id="52" dur="1" fill="hold">
                                          <p:stCondLst>
                                            <p:cond delay="0"/>
                                          </p:stCondLst>
                                        </p:cTn>
                                        <p:tgtEl>
                                          <p:spTgt spid="58"/>
                                        </p:tgtEl>
                                        <p:attrNameLst>
                                          <p:attrName>style.visibility</p:attrName>
                                        </p:attrNameLst>
                                      </p:cBhvr>
                                      <p:to>
                                        <p:strVal val="visible"/>
                                      </p:to>
                                    </p:set>
                                    <p:animEffect transition="in" filter="fade">
                                      <p:cBhvr>
                                        <p:cTn id="53" dur="500"/>
                                        <p:tgtEl>
                                          <p:spTgt spid="58"/>
                                        </p:tgtEl>
                                      </p:cBhvr>
                                    </p:animEffect>
                                  </p:childTnLst>
                                </p:cTn>
                              </p:par>
                            </p:childTnLst>
                          </p:cTn>
                        </p:par>
                        <p:par>
                          <p:cTn id="54" fill="hold">
                            <p:stCondLst>
                              <p:cond delay="5000"/>
                            </p:stCondLst>
                            <p:childTnLst>
                              <p:par>
                                <p:cTn id="55" presetID="10" presetClass="entr" presetSubtype="0" fill="hold" grpId="0" nodeType="afterEffect">
                                  <p:stCondLst>
                                    <p:cond delay="0"/>
                                  </p:stCondLst>
                                  <p:childTnLst>
                                    <p:set>
                                      <p:cBhvr>
                                        <p:cTn id="56" dur="1" fill="hold">
                                          <p:stCondLst>
                                            <p:cond delay="0"/>
                                          </p:stCondLst>
                                        </p:cTn>
                                        <p:tgtEl>
                                          <p:spTgt spid="59"/>
                                        </p:tgtEl>
                                        <p:attrNameLst>
                                          <p:attrName>style.visibility</p:attrName>
                                        </p:attrNameLst>
                                      </p:cBhvr>
                                      <p:to>
                                        <p:strVal val="visible"/>
                                      </p:to>
                                    </p:set>
                                    <p:animEffect transition="in" filter="fade">
                                      <p:cBhvr>
                                        <p:cTn id="57" dur="500"/>
                                        <p:tgtEl>
                                          <p:spTgt spid="59"/>
                                        </p:tgtEl>
                                      </p:cBhvr>
                                    </p:animEffect>
                                  </p:childTnLst>
                                </p:cTn>
                              </p:par>
                            </p:childTnLst>
                          </p:cTn>
                        </p:par>
                        <p:par>
                          <p:cTn id="58" fill="hold">
                            <p:stCondLst>
                              <p:cond delay="5500"/>
                            </p:stCondLst>
                            <p:childTnLst>
                              <p:par>
                                <p:cTn id="59" presetID="53" presetClass="entr" presetSubtype="16" fill="hold" grpId="0" nodeType="afterEffect">
                                  <p:stCondLst>
                                    <p:cond delay="0"/>
                                  </p:stCondLst>
                                  <p:childTnLst>
                                    <p:set>
                                      <p:cBhvr>
                                        <p:cTn id="60" dur="1" fill="hold">
                                          <p:stCondLst>
                                            <p:cond delay="0"/>
                                          </p:stCondLst>
                                        </p:cTn>
                                        <p:tgtEl>
                                          <p:spTgt spid="53"/>
                                        </p:tgtEl>
                                        <p:attrNameLst>
                                          <p:attrName>style.visibility</p:attrName>
                                        </p:attrNameLst>
                                      </p:cBhvr>
                                      <p:to>
                                        <p:strVal val="visible"/>
                                      </p:to>
                                    </p:set>
                                    <p:anim calcmode="lin" valueType="num">
                                      <p:cBhvr>
                                        <p:cTn id="61" dur="500" fill="hold"/>
                                        <p:tgtEl>
                                          <p:spTgt spid="53"/>
                                        </p:tgtEl>
                                        <p:attrNameLst>
                                          <p:attrName>ppt_w</p:attrName>
                                        </p:attrNameLst>
                                      </p:cBhvr>
                                      <p:tavLst>
                                        <p:tav tm="0">
                                          <p:val>
                                            <p:fltVal val="0"/>
                                          </p:val>
                                        </p:tav>
                                        <p:tav tm="100000">
                                          <p:val>
                                            <p:strVal val="#ppt_w"/>
                                          </p:val>
                                        </p:tav>
                                      </p:tavLst>
                                    </p:anim>
                                    <p:anim calcmode="lin" valueType="num">
                                      <p:cBhvr>
                                        <p:cTn id="62" dur="500" fill="hold"/>
                                        <p:tgtEl>
                                          <p:spTgt spid="53"/>
                                        </p:tgtEl>
                                        <p:attrNameLst>
                                          <p:attrName>ppt_h</p:attrName>
                                        </p:attrNameLst>
                                      </p:cBhvr>
                                      <p:tavLst>
                                        <p:tav tm="0">
                                          <p:val>
                                            <p:fltVal val="0"/>
                                          </p:val>
                                        </p:tav>
                                        <p:tav tm="100000">
                                          <p:val>
                                            <p:strVal val="#ppt_h"/>
                                          </p:val>
                                        </p:tav>
                                      </p:tavLst>
                                    </p:anim>
                                    <p:animEffect transition="in" filter="fade">
                                      <p:cBhvr>
                                        <p:cTn id="63" dur="500"/>
                                        <p:tgtEl>
                                          <p:spTgt spid="53"/>
                                        </p:tgtEl>
                                      </p:cBhvr>
                                    </p:animEffect>
                                  </p:childTnLst>
                                </p:cTn>
                              </p:par>
                            </p:childTnLst>
                          </p:cTn>
                        </p:par>
                        <p:par>
                          <p:cTn id="64" fill="hold">
                            <p:stCondLst>
                              <p:cond delay="6000"/>
                            </p:stCondLst>
                            <p:childTnLst>
                              <p:par>
                                <p:cTn id="65" presetID="53" presetClass="entr" presetSubtype="16"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p:cTn id="67" dur="500" fill="hold"/>
                                        <p:tgtEl>
                                          <p:spTgt spid="5"/>
                                        </p:tgtEl>
                                        <p:attrNameLst>
                                          <p:attrName>ppt_w</p:attrName>
                                        </p:attrNameLst>
                                      </p:cBhvr>
                                      <p:tavLst>
                                        <p:tav tm="0">
                                          <p:val>
                                            <p:fltVal val="0"/>
                                          </p:val>
                                        </p:tav>
                                        <p:tav tm="100000">
                                          <p:val>
                                            <p:strVal val="#ppt_w"/>
                                          </p:val>
                                        </p:tav>
                                      </p:tavLst>
                                    </p:anim>
                                    <p:anim calcmode="lin" valueType="num">
                                      <p:cBhvr>
                                        <p:cTn id="68" dur="500" fill="hold"/>
                                        <p:tgtEl>
                                          <p:spTgt spid="5"/>
                                        </p:tgtEl>
                                        <p:attrNameLst>
                                          <p:attrName>ppt_h</p:attrName>
                                        </p:attrNameLst>
                                      </p:cBhvr>
                                      <p:tavLst>
                                        <p:tav tm="0">
                                          <p:val>
                                            <p:fltVal val="0"/>
                                          </p:val>
                                        </p:tav>
                                        <p:tav tm="100000">
                                          <p:val>
                                            <p:strVal val="#ppt_h"/>
                                          </p:val>
                                        </p:tav>
                                      </p:tavLst>
                                    </p:anim>
                                    <p:animEffect transition="in" filter="fade">
                                      <p:cBhvr>
                                        <p:cTn id="69" dur="500"/>
                                        <p:tgtEl>
                                          <p:spTgt spid="5"/>
                                        </p:tgtEl>
                                      </p:cBhvr>
                                    </p:animEffect>
                                  </p:childTnLst>
                                </p:cTn>
                              </p:par>
                            </p:childTnLst>
                          </p:cTn>
                        </p:par>
                        <p:par>
                          <p:cTn id="70" fill="hold">
                            <p:stCondLst>
                              <p:cond delay="6500"/>
                            </p:stCondLst>
                            <p:childTnLst>
                              <p:par>
                                <p:cTn id="71" presetID="10" presetClass="entr" presetSubtype="0" fill="hold" grpId="0" nodeType="after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500"/>
                                        <p:tgtEl>
                                          <p:spTgt spid="60"/>
                                        </p:tgtEl>
                                      </p:cBhvr>
                                    </p:animEffect>
                                  </p:childTnLst>
                                </p:cTn>
                              </p:par>
                            </p:childTnLst>
                          </p:cTn>
                        </p:par>
                        <p:par>
                          <p:cTn id="74" fill="hold">
                            <p:stCondLst>
                              <p:cond delay="7000"/>
                            </p:stCondLst>
                            <p:childTnLst>
                              <p:par>
                                <p:cTn id="75" presetID="10" presetClass="entr" presetSubtype="0" fill="hold" grpId="0" nodeType="afterEffect">
                                  <p:stCondLst>
                                    <p:cond delay="0"/>
                                  </p:stCondLst>
                                  <p:childTnLst>
                                    <p:set>
                                      <p:cBhvr>
                                        <p:cTn id="76" dur="1" fill="hold">
                                          <p:stCondLst>
                                            <p:cond delay="0"/>
                                          </p:stCondLst>
                                        </p:cTn>
                                        <p:tgtEl>
                                          <p:spTgt spid="61"/>
                                        </p:tgtEl>
                                        <p:attrNameLst>
                                          <p:attrName>style.visibility</p:attrName>
                                        </p:attrNameLst>
                                      </p:cBhvr>
                                      <p:to>
                                        <p:strVal val="visible"/>
                                      </p:to>
                                    </p:set>
                                    <p:animEffect transition="in" filter="fade">
                                      <p:cBhvr>
                                        <p:cTn id="7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55" grpId="0"/>
      <p:bldP spid="56" grpId="0"/>
      <p:bldP spid="57" grpId="0"/>
      <p:bldP spid="58" grpId="0"/>
      <p:bldP spid="59" grpId="0"/>
      <p:bldP spid="60" grpId="0"/>
      <p:bldP spid="61"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extBox 1"/>
          <p:cNvSpPr txBox="1"/>
          <p:nvPr/>
        </p:nvSpPr>
        <p:spPr>
          <a:xfrm>
            <a:off x="3851922" y="1579722"/>
            <a:ext cx="3913251" cy="1077218"/>
          </a:xfrm>
          <a:prstGeom prst="rect">
            <a:avLst/>
          </a:prstGeom>
          <a:noFill/>
        </p:spPr>
        <p:txBody>
          <a:bodyPr wrap="none" rtlCol="0">
            <a:spAutoFit/>
          </a:bodyPr>
          <a:lstStyle/>
          <a:p>
            <a:pPr marL="0" lvl="1"/>
            <a:r>
              <a:rPr lang="zh-CN" altLang="en-US" sz="1400" b="1" dirty="0" smtClean="0">
                <a:solidFill>
                  <a:schemeClr val="bg1"/>
                </a:solidFill>
                <a:latin typeface="微软雅黑" panose="020B0503020204020204" pitchFamily="34" charset="-122"/>
                <a:ea typeface="微软雅黑" panose="020B0503020204020204" pitchFamily="34" charset="-122"/>
              </a:rPr>
              <a:t> </a:t>
            </a:r>
            <a:r>
              <a:rPr lang="zh-CN" altLang="en-US" sz="2800" b="1" dirty="0" smtClean="0">
                <a:solidFill>
                  <a:schemeClr val="bg1"/>
                </a:solidFill>
                <a:latin typeface="微软雅黑" panose="020B0503020204020204" pitchFamily="34" charset="-122"/>
                <a:ea typeface="微软雅黑" panose="020B0503020204020204" pitchFamily="34" charset="-122"/>
              </a:rPr>
              <a:t>第三部分</a:t>
            </a:r>
            <a:endParaRPr lang="en-US" altLang="zh-CN" sz="2800" b="1" dirty="0">
              <a:solidFill>
                <a:schemeClr val="bg1"/>
              </a:solidFill>
              <a:latin typeface="微软雅黑" panose="020B0503020204020204" pitchFamily="34" charset="-122"/>
              <a:ea typeface="微软雅黑" panose="020B0503020204020204" pitchFamily="34" charset="-122"/>
            </a:endParaRPr>
          </a:p>
          <a:p>
            <a:pPr marL="0" lvl="1" algn="ctr"/>
            <a:r>
              <a:rPr lang="zh-CN" altLang="en-US" sz="3600" b="1" dirty="0" smtClean="0">
                <a:solidFill>
                  <a:schemeClr val="bg1"/>
                </a:solidFill>
                <a:latin typeface="微软雅黑" panose="020B0503020204020204" pitchFamily="34" charset="-122"/>
                <a:ea typeface="微软雅黑" panose="020B0503020204020204" pitchFamily="34" charset="-122"/>
              </a:rPr>
              <a:t>单击此处填加标题</a:t>
            </a:r>
            <a:endParaRPr lang="en-US" altLang="zh-CN" sz="3600" b="1" dirty="0" smtClean="0">
              <a:solidFill>
                <a:schemeClr val="bg1"/>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flipV="1">
            <a:off x="3635896" y="1507714"/>
            <a:ext cx="0" cy="192442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317896" y="3101798"/>
            <a:ext cx="902846" cy="246221"/>
          </a:xfrm>
          <a:prstGeom prst="rect">
            <a:avLst/>
          </a:prstGeom>
          <a:noFill/>
        </p:spPr>
        <p:txBody>
          <a:bodyPr wrap="square" lIns="0" tIns="0" rIns="0" bIns="0" rtlCol="0">
            <a:spAutoFit/>
          </a:bodyPr>
          <a:lstStyle/>
          <a:p>
            <a:r>
              <a:rPr lang="en-US" altLang="zh-CN" sz="1600" dirty="0" smtClean="0">
                <a:solidFill>
                  <a:schemeClr val="bg1"/>
                </a:solidFill>
                <a:latin typeface="微软雅黑" panose="020B0503020204020204" pitchFamily="34" charset="-122"/>
                <a:ea typeface="微软雅黑" panose="020B0503020204020204" pitchFamily="34" charset="-122"/>
              </a:rPr>
              <a:t>PART 03</a:t>
            </a:r>
            <a:endParaRPr lang="zh-CN" altLang="en-US" sz="1600" dirty="0" smtClean="0">
              <a:solidFill>
                <a:schemeClr val="bg1"/>
              </a:solidFill>
              <a:latin typeface="微软雅黑" panose="020B0503020204020204" pitchFamily="34" charset="-122"/>
              <a:ea typeface="微软雅黑" panose="020B0503020204020204" pitchFamily="34" charset="-122"/>
            </a:endParaRPr>
          </a:p>
        </p:txBody>
      </p:sp>
      <p:sp>
        <p:nvSpPr>
          <p:cNvPr id="21" name="文本框 9"/>
          <p:cNvSpPr txBox="1"/>
          <p:nvPr/>
        </p:nvSpPr>
        <p:spPr>
          <a:xfrm>
            <a:off x="4058338" y="2875866"/>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smtClean="0">
                <a:solidFill>
                  <a:schemeClr val="bg1"/>
                </a:solidFill>
                <a:latin typeface="微软雅黑" panose="020B0503020204020204" pitchFamily="34" charset="-122"/>
                <a:ea typeface="微软雅黑" panose="020B0503020204020204" pitchFamily="34" charset="-122"/>
              </a:rPr>
              <a:t>填加标题</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2" name="文本框 9"/>
          <p:cNvSpPr txBox="1"/>
          <p:nvPr/>
        </p:nvSpPr>
        <p:spPr>
          <a:xfrm>
            <a:off x="4058337" y="3201306"/>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a:solidFill>
                  <a:schemeClr val="bg1"/>
                </a:solidFill>
                <a:latin typeface="微软雅黑" panose="020B0503020204020204" pitchFamily="34" charset="-122"/>
                <a:ea typeface="微软雅黑" panose="020B0503020204020204" pitchFamily="34" charset="-122"/>
              </a:rPr>
              <a:t>填加标题</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4" name="文本框 9"/>
          <p:cNvSpPr txBox="1"/>
          <p:nvPr/>
        </p:nvSpPr>
        <p:spPr>
          <a:xfrm>
            <a:off x="5761554" y="2879124"/>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a:solidFill>
                  <a:schemeClr val="bg1"/>
                </a:solidFill>
                <a:latin typeface="微软雅黑" panose="020B0503020204020204" pitchFamily="34" charset="-122"/>
                <a:ea typeface="微软雅黑" panose="020B0503020204020204" pitchFamily="34" charset="-122"/>
              </a:rPr>
              <a:t>填加标题</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5" name="文本框 9"/>
          <p:cNvSpPr txBox="1"/>
          <p:nvPr/>
        </p:nvSpPr>
        <p:spPr>
          <a:xfrm>
            <a:off x="5761555" y="3205014"/>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a:solidFill>
                  <a:schemeClr val="bg1"/>
                </a:solidFill>
                <a:latin typeface="微软雅黑" panose="020B0503020204020204" pitchFamily="34" charset="-122"/>
                <a:ea typeface="微软雅黑" panose="020B0503020204020204" pitchFamily="34" charset="-122"/>
              </a:rPr>
              <a:t>填加标题</a:t>
            </a:r>
            <a:endParaRPr lang="zh-CN" altLang="en-US" sz="1500" dirty="0">
              <a:solidFill>
                <a:schemeClr val="bg1"/>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2123728" y="1579724"/>
            <a:ext cx="1197175" cy="1197175"/>
            <a:chOff x="2123728" y="1579722"/>
            <a:chExt cx="1197175" cy="1197175"/>
          </a:xfrm>
        </p:grpSpPr>
        <p:grpSp>
          <p:nvGrpSpPr>
            <p:cNvPr id="15" name="组合 14"/>
            <p:cNvGrpSpPr/>
            <p:nvPr/>
          </p:nvGrpSpPr>
          <p:grpSpPr>
            <a:xfrm>
              <a:off x="2123728" y="1579722"/>
              <a:ext cx="1197175" cy="1197175"/>
              <a:chOff x="304800" y="673100"/>
              <a:chExt cx="4000500" cy="4000500"/>
            </a:xfrm>
            <a:effectLst>
              <a:outerShdw blurRad="444500" dist="254000" dir="8100000" algn="tr" rotWithShape="0">
                <a:prstClr val="black">
                  <a:alpha val="50000"/>
                </a:prstClr>
              </a:outerShdw>
            </a:effectLst>
          </p:grpSpPr>
          <p:sp>
            <p:nvSpPr>
              <p:cNvPr id="16" name="同心圆 1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椭圆 1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KSO_Shape"/>
            <p:cNvSpPr/>
            <p:nvPr/>
          </p:nvSpPr>
          <p:spPr bwMode="auto">
            <a:xfrm>
              <a:off x="2339752" y="1820075"/>
              <a:ext cx="713918" cy="706777"/>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C00000"/>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rgbClr val="FFFFFF"/>
                </a:solidFill>
                <a:ea typeface="微软雅黑" panose="020B0503020204020204" pitchFamily="34" charset="-122"/>
              </a:endParaRPr>
            </a:p>
          </p:txBody>
        </p:sp>
      </p:grpSp>
      <p:grpSp>
        <p:nvGrpSpPr>
          <p:cNvPr id="14" name="Group 7"/>
          <p:cNvGrpSpPr/>
          <p:nvPr/>
        </p:nvGrpSpPr>
        <p:grpSpPr bwMode="auto">
          <a:xfrm>
            <a:off x="6447204" y="4701002"/>
            <a:ext cx="285036" cy="285091"/>
            <a:chOff x="0" y="0"/>
            <a:chExt cx="965499" cy="965499"/>
          </a:xfrm>
        </p:grpSpPr>
        <p:sp>
          <p:nvSpPr>
            <p:cNvPr id="19" name="AutoShape 8" descr="tile_paper_medgray.png"/>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20" name="AutoShape 9"/>
            <p:cNvSpPr/>
            <p:nvPr/>
          </p:nvSpPr>
          <p:spPr bwMode="auto">
            <a:xfrm>
              <a:off x="293394" y="283328"/>
              <a:ext cx="393981" cy="393980"/>
            </a:xfrm>
            <a:custGeom>
              <a:avLst/>
              <a:gdLst>
                <a:gd name="T0" fmla="*/ 196991 w 21600"/>
                <a:gd name="T1" fmla="*/ 196990 h 21588"/>
                <a:gd name="T2" fmla="*/ 196991 w 21600"/>
                <a:gd name="T3" fmla="*/ 196990 h 21588"/>
                <a:gd name="T4" fmla="*/ 196991 w 21600"/>
                <a:gd name="T5" fmla="*/ 196990 h 21588"/>
                <a:gd name="T6" fmla="*/ 196991 w 21600"/>
                <a:gd name="T7" fmla="*/ 196990 h 2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600" y="8156"/>
                    <a:pt x="21600" y="9468"/>
                  </a:cubicBezTo>
                  <a:cubicBezTo>
                    <a:pt x="21600"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599"/>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23" name="Group 10"/>
          <p:cNvGrpSpPr/>
          <p:nvPr/>
        </p:nvGrpSpPr>
        <p:grpSpPr bwMode="auto">
          <a:xfrm>
            <a:off x="6850355" y="4701002"/>
            <a:ext cx="285036" cy="285091"/>
            <a:chOff x="0" y="0"/>
            <a:chExt cx="965499" cy="965499"/>
          </a:xfrm>
        </p:grpSpPr>
        <p:sp>
          <p:nvSpPr>
            <p:cNvPr id="26" name="AutoShape 11"/>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27" name="AutoShape 12"/>
            <p:cNvSpPr/>
            <p:nvPr/>
          </p:nvSpPr>
          <p:spPr bwMode="auto">
            <a:xfrm>
              <a:off x="285759" y="283328"/>
              <a:ext cx="393981" cy="393980"/>
            </a:xfrm>
            <a:custGeom>
              <a:avLst/>
              <a:gdLst>
                <a:gd name="T0" fmla="*/ 196991 w 21376"/>
                <a:gd name="T1" fmla="*/ 196990 h 21600"/>
                <a:gd name="T2" fmla="*/ 196991 w 21376"/>
                <a:gd name="T3" fmla="*/ 196990 h 21600"/>
                <a:gd name="T4" fmla="*/ 196991 w 21376"/>
                <a:gd name="T5" fmla="*/ 196990 h 21600"/>
                <a:gd name="T6" fmla="*/ 196991 w 21376"/>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600"/>
                    <a:pt x="19455" y="21600"/>
                  </a:cubicBezTo>
                  <a:lnTo>
                    <a:pt x="1928" y="21600"/>
                  </a:lnTo>
                  <a:cubicBezTo>
                    <a:pt x="1585" y="21600"/>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28" name="Group 13"/>
          <p:cNvGrpSpPr/>
          <p:nvPr/>
        </p:nvGrpSpPr>
        <p:grpSpPr bwMode="auto">
          <a:xfrm>
            <a:off x="7253506" y="4701002"/>
            <a:ext cx="285505" cy="285091"/>
            <a:chOff x="0" y="0"/>
            <a:chExt cx="965499" cy="965499"/>
          </a:xfrm>
        </p:grpSpPr>
        <p:sp>
          <p:nvSpPr>
            <p:cNvPr id="29" name="AutoShape 14"/>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0" name="AutoShape 15"/>
            <p:cNvSpPr/>
            <p:nvPr/>
          </p:nvSpPr>
          <p:spPr bwMode="auto">
            <a:xfrm>
              <a:off x="285759" y="283328"/>
              <a:ext cx="393981" cy="393980"/>
            </a:xfrm>
            <a:custGeom>
              <a:avLst/>
              <a:gdLst>
                <a:gd name="T0" fmla="*/ 196991 w 21600"/>
                <a:gd name="T1" fmla="*/ 196990 h 21600"/>
                <a:gd name="T2" fmla="*/ 196991 w 21600"/>
                <a:gd name="T3" fmla="*/ 196990 h 21600"/>
                <a:gd name="T4" fmla="*/ 196991 w 21600"/>
                <a:gd name="T5" fmla="*/ 196990 h 21600"/>
                <a:gd name="T6" fmla="*/ 196991 w 21600"/>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31" name="Group 16"/>
          <p:cNvGrpSpPr/>
          <p:nvPr/>
        </p:nvGrpSpPr>
        <p:grpSpPr bwMode="auto">
          <a:xfrm>
            <a:off x="7657126" y="4701002"/>
            <a:ext cx="285036" cy="285091"/>
            <a:chOff x="0" y="0"/>
            <a:chExt cx="965499" cy="965499"/>
          </a:xfrm>
        </p:grpSpPr>
        <p:sp>
          <p:nvSpPr>
            <p:cNvPr id="32" name="AutoShape 17"/>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3" name="AutoShape 18"/>
            <p:cNvSpPr/>
            <p:nvPr/>
          </p:nvSpPr>
          <p:spPr bwMode="auto">
            <a:xfrm>
              <a:off x="293617" y="264823"/>
              <a:ext cx="393980" cy="393980"/>
            </a:xfrm>
            <a:custGeom>
              <a:avLst/>
              <a:gdLst>
                <a:gd name="T0" fmla="*/ 196990 w 21600"/>
                <a:gd name="T1" fmla="*/ 196990 h 21600"/>
                <a:gd name="T2" fmla="*/ 196990 w 21600"/>
                <a:gd name="T3" fmla="*/ 196990 h 21600"/>
                <a:gd name="T4" fmla="*/ 196990 w 21600"/>
                <a:gd name="T5" fmla="*/ 196990 h 21600"/>
                <a:gd name="T6" fmla="*/ 196990 w 21600"/>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6949"/>
                  </a:moveTo>
                  <a:cubicBezTo>
                    <a:pt x="21600"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lnTo>
                    <a:pt x="21600"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34" name="Group 19"/>
          <p:cNvGrpSpPr/>
          <p:nvPr/>
        </p:nvGrpSpPr>
        <p:grpSpPr bwMode="auto">
          <a:xfrm>
            <a:off x="8060277" y="4701002"/>
            <a:ext cx="285036" cy="285091"/>
            <a:chOff x="0" y="0"/>
            <a:chExt cx="965499" cy="965499"/>
          </a:xfrm>
        </p:grpSpPr>
        <p:sp>
          <p:nvSpPr>
            <p:cNvPr id="35" name="AutoShape 20"/>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6" name="AutoShape 21"/>
            <p:cNvSpPr/>
            <p:nvPr/>
          </p:nvSpPr>
          <p:spPr bwMode="auto">
            <a:xfrm>
              <a:off x="292545" y="314566"/>
              <a:ext cx="380408" cy="307104"/>
            </a:xfrm>
            <a:custGeom>
              <a:avLst/>
              <a:gdLst>
                <a:gd name="T0" fmla="*/ 190204 w 21600"/>
                <a:gd name="T1" fmla="*/ 153552 h 21600"/>
                <a:gd name="T2" fmla="*/ 190204 w 21600"/>
                <a:gd name="T3" fmla="*/ 153552 h 21600"/>
                <a:gd name="T4" fmla="*/ 190204 w 21600"/>
                <a:gd name="T5" fmla="*/ 153552 h 21600"/>
                <a:gd name="T6" fmla="*/ 190204 w 21600"/>
                <a:gd name="T7" fmla="*/ 15355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263" y="3222"/>
                  </a:moveTo>
                  <a:cubicBezTo>
                    <a:pt x="20632" y="3222"/>
                    <a:pt x="20946" y="3384"/>
                    <a:pt x="21208" y="3713"/>
                  </a:cubicBezTo>
                  <a:cubicBezTo>
                    <a:pt x="21470" y="4042"/>
                    <a:pt x="21600" y="4427"/>
                    <a:pt x="21600" y="4865"/>
                  </a:cubicBezTo>
                  <a:lnTo>
                    <a:pt x="21600" y="19984"/>
                  </a:lnTo>
                  <a:cubicBezTo>
                    <a:pt x="21600" y="20421"/>
                    <a:pt x="21470" y="20803"/>
                    <a:pt x="21208" y="21121"/>
                  </a:cubicBezTo>
                  <a:cubicBezTo>
                    <a:pt x="20946" y="21441"/>
                    <a:pt x="20632" y="21600"/>
                    <a:pt x="20263" y="21600"/>
                  </a:cubicBezTo>
                  <a:lnTo>
                    <a:pt x="1348" y="21600"/>
                  </a:lnTo>
                  <a:cubicBezTo>
                    <a:pt x="981" y="21600"/>
                    <a:pt x="663" y="21441"/>
                    <a:pt x="399" y="21121"/>
                  </a:cubicBezTo>
                  <a:cubicBezTo>
                    <a:pt x="134" y="20803"/>
                    <a:pt x="0" y="20421"/>
                    <a:pt x="0" y="19984"/>
                  </a:cubicBezTo>
                  <a:lnTo>
                    <a:pt x="0" y="4865"/>
                  </a:lnTo>
                  <a:cubicBezTo>
                    <a:pt x="0" y="4427"/>
                    <a:pt x="134" y="4042"/>
                    <a:pt x="399" y="3713"/>
                  </a:cubicBezTo>
                  <a:cubicBezTo>
                    <a:pt x="663" y="3384"/>
                    <a:pt x="981" y="3222"/>
                    <a:pt x="1348" y="3222"/>
                  </a:cubicBezTo>
                  <a:lnTo>
                    <a:pt x="5638" y="3222"/>
                  </a:lnTo>
                  <a:lnTo>
                    <a:pt x="6318" y="1460"/>
                  </a:lnTo>
                  <a:cubicBezTo>
                    <a:pt x="6458" y="1057"/>
                    <a:pt x="6717" y="713"/>
                    <a:pt x="7089" y="425"/>
                  </a:cubicBezTo>
                  <a:cubicBezTo>
                    <a:pt x="7466" y="143"/>
                    <a:pt x="7838" y="0"/>
                    <a:pt x="8203" y="0"/>
                  </a:cubicBezTo>
                  <a:lnTo>
                    <a:pt x="13396" y="0"/>
                  </a:lnTo>
                  <a:cubicBezTo>
                    <a:pt x="13763" y="0"/>
                    <a:pt x="14135" y="143"/>
                    <a:pt x="14510" y="425"/>
                  </a:cubicBezTo>
                  <a:cubicBezTo>
                    <a:pt x="14884" y="713"/>
                    <a:pt x="15146" y="1057"/>
                    <a:pt x="15293" y="1460"/>
                  </a:cubicBezTo>
                  <a:lnTo>
                    <a:pt x="15961" y="3222"/>
                  </a:lnTo>
                  <a:lnTo>
                    <a:pt x="20263" y="3222"/>
                  </a:lnTo>
                  <a:close/>
                  <a:moveTo>
                    <a:pt x="10806" y="19185"/>
                  </a:moveTo>
                  <a:cubicBezTo>
                    <a:pt x="11572" y="19185"/>
                    <a:pt x="12299" y="19002"/>
                    <a:pt x="12987" y="18650"/>
                  </a:cubicBezTo>
                  <a:cubicBezTo>
                    <a:pt x="13672" y="18294"/>
                    <a:pt x="14270" y="17810"/>
                    <a:pt x="14774" y="17196"/>
                  </a:cubicBezTo>
                  <a:cubicBezTo>
                    <a:pt x="15278" y="16582"/>
                    <a:pt x="15677" y="15862"/>
                    <a:pt x="15974" y="15048"/>
                  </a:cubicBezTo>
                  <a:cubicBezTo>
                    <a:pt x="16270" y="14234"/>
                    <a:pt x="16419" y="13356"/>
                    <a:pt x="16419" y="12421"/>
                  </a:cubicBezTo>
                  <a:cubicBezTo>
                    <a:pt x="16419" y="11499"/>
                    <a:pt x="16270" y="10623"/>
                    <a:pt x="15974" y="9795"/>
                  </a:cubicBezTo>
                  <a:cubicBezTo>
                    <a:pt x="15677" y="8966"/>
                    <a:pt x="15278" y="8249"/>
                    <a:pt x="14774" y="7644"/>
                  </a:cubicBezTo>
                  <a:cubicBezTo>
                    <a:pt x="14270" y="7036"/>
                    <a:pt x="13672" y="6557"/>
                    <a:pt x="12987" y="6199"/>
                  </a:cubicBezTo>
                  <a:cubicBezTo>
                    <a:pt x="12299" y="5843"/>
                    <a:pt x="11572" y="5667"/>
                    <a:pt x="10806" y="5667"/>
                  </a:cubicBezTo>
                  <a:cubicBezTo>
                    <a:pt x="10039" y="5667"/>
                    <a:pt x="9312" y="5846"/>
                    <a:pt x="8619" y="6199"/>
                  </a:cubicBezTo>
                  <a:cubicBezTo>
                    <a:pt x="7929" y="6557"/>
                    <a:pt x="7332" y="7036"/>
                    <a:pt x="6827" y="7644"/>
                  </a:cubicBezTo>
                  <a:cubicBezTo>
                    <a:pt x="6323" y="8249"/>
                    <a:pt x="5922" y="8963"/>
                    <a:pt x="5625" y="9789"/>
                  </a:cubicBezTo>
                  <a:cubicBezTo>
                    <a:pt x="5329" y="10612"/>
                    <a:pt x="5180" y="11490"/>
                    <a:pt x="5180" y="12421"/>
                  </a:cubicBezTo>
                  <a:cubicBezTo>
                    <a:pt x="5180" y="13356"/>
                    <a:pt x="5329" y="14234"/>
                    <a:pt x="5625" y="15048"/>
                  </a:cubicBezTo>
                  <a:cubicBezTo>
                    <a:pt x="5922" y="15862"/>
                    <a:pt x="6323" y="16582"/>
                    <a:pt x="6827" y="17196"/>
                  </a:cubicBezTo>
                  <a:cubicBezTo>
                    <a:pt x="7332" y="17810"/>
                    <a:pt x="7929" y="18294"/>
                    <a:pt x="8619" y="18650"/>
                  </a:cubicBezTo>
                  <a:cubicBezTo>
                    <a:pt x="9312" y="19005"/>
                    <a:pt x="10039" y="19185"/>
                    <a:pt x="10806" y="19185"/>
                  </a:cubicBezTo>
                  <a:moveTo>
                    <a:pt x="10806" y="7832"/>
                  </a:moveTo>
                  <a:cubicBezTo>
                    <a:pt x="11337" y="7832"/>
                    <a:pt x="11834" y="7953"/>
                    <a:pt x="12294" y="8191"/>
                  </a:cubicBezTo>
                  <a:cubicBezTo>
                    <a:pt x="12754" y="8432"/>
                    <a:pt x="13158" y="8755"/>
                    <a:pt x="13501" y="9169"/>
                  </a:cubicBezTo>
                  <a:cubicBezTo>
                    <a:pt x="13846" y="9583"/>
                    <a:pt x="14118" y="10068"/>
                    <a:pt x="14316" y="10623"/>
                  </a:cubicBezTo>
                  <a:cubicBezTo>
                    <a:pt x="14515" y="11184"/>
                    <a:pt x="14615" y="11781"/>
                    <a:pt x="14615" y="12421"/>
                  </a:cubicBezTo>
                  <a:cubicBezTo>
                    <a:pt x="14615" y="13056"/>
                    <a:pt x="14515" y="13649"/>
                    <a:pt x="14316" y="14205"/>
                  </a:cubicBezTo>
                  <a:cubicBezTo>
                    <a:pt x="14118" y="14757"/>
                    <a:pt x="13846" y="15245"/>
                    <a:pt x="13501" y="15668"/>
                  </a:cubicBezTo>
                  <a:cubicBezTo>
                    <a:pt x="13158" y="16091"/>
                    <a:pt x="12752" y="16420"/>
                    <a:pt x="12289" y="16661"/>
                  </a:cubicBezTo>
                  <a:cubicBezTo>
                    <a:pt x="11824" y="16899"/>
                    <a:pt x="11330" y="17016"/>
                    <a:pt x="10806" y="17016"/>
                  </a:cubicBezTo>
                  <a:cubicBezTo>
                    <a:pt x="10274" y="17016"/>
                    <a:pt x="9777" y="16899"/>
                    <a:pt x="9312" y="16661"/>
                  </a:cubicBezTo>
                  <a:cubicBezTo>
                    <a:pt x="8847" y="16420"/>
                    <a:pt x="8443" y="16091"/>
                    <a:pt x="8100" y="15668"/>
                  </a:cubicBezTo>
                  <a:cubicBezTo>
                    <a:pt x="7755" y="15245"/>
                    <a:pt x="7483" y="14754"/>
                    <a:pt x="7285" y="14199"/>
                  </a:cubicBezTo>
                  <a:cubicBezTo>
                    <a:pt x="7084" y="13641"/>
                    <a:pt x="6984" y="13044"/>
                    <a:pt x="6984" y="12421"/>
                  </a:cubicBezTo>
                  <a:cubicBezTo>
                    <a:pt x="6984" y="11781"/>
                    <a:pt x="7084" y="11184"/>
                    <a:pt x="7285" y="10623"/>
                  </a:cubicBezTo>
                  <a:cubicBezTo>
                    <a:pt x="7483" y="10068"/>
                    <a:pt x="7755" y="9583"/>
                    <a:pt x="8100" y="9169"/>
                  </a:cubicBezTo>
                  <a:cubicBezTo>
                    <a:pt x="8443" y="8755"/>
                    <a:pt x="8847" y="8431"/>
                    <a:pt x="9312" y="8191"/>
                  </a:cubicBezTo>
                  <a:cubicBezTo>
                    <a:pt x="9777" y="7953"/>
                    <a:pt x="10274" y="7832"/>
                    <a:pt x="10806" y="783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37" name="Group 22"/>
          <p:cNvGrpSpPr/>
          <p:nvPr/>
        </p:nvGrpSpPr>
        <p:grpSpPr bwMode="auto">
          <a:xfrm>
            <a:off x="8463428" y="4701002"/>
            <a:ext cx="285036" cy="285091"/>
            <a:chOff x="0" y="0"/>
            <a:chExt cx="965499" cy="965499"/>
          </a:xfrm>
        </p:grpSpPr>
        <p:sp>
          <p:nvSpPr>
            <p:cNvPr id="38" name="AutoShape 23"/>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9" name="AutoShape 24"/>
            <p:cNvSpPr/>
            <p:nvPr/>
          </p:nvSpPr>
          <p:spPr bwMode="auto">
            <a:xfrm>
              <a:off x="293617" y="331589"/>
              <a:ext cx="380408" cy="296161"/>
            </a:xfrm>
            <a:custGeom>
              <a:avLst/>
              <a:gdLst>
                <a:gd name="T0" fmla="*/ 190204 w 21600"/>
                <a:gd name="T1" fmla="*/ 148081 h 21600"/>
                <a:gd name="T2" fmla="*/ 190204 w 21600"/>
                <a:gd name="T3" fmla="*/ 148081 h 21600"/>
                <a:gd name="T4" fmla="*/ 190204 w 21600"/>
                <a:gd name="T5" fmla="*/ 148081 h 21600"/>
                <a:gd name="T6" fmla="*/ 190204 w 21600"/>
                <a:gd name="T7" fmla="*/ 14808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82" y="15633"/>
                  </a:moveTo>
                  <a:cubicBezTo>
                    <a:pt x="11211" y="15633"/>
                    <a:pt x="11622" y="15565"/>
                    <a:pt x="12011" y="15416"/>
                  </a:cubicBezTo>
                  <a:cubicBezTo>
                    <a:pt x="12403" y="15272"/>
                    <a:pt x="12778" y="15084"/>
                    <a:pt x="13138" y="14855"/>
                  </a:cubicBezTo>
                  <a:cubicBezTo>
                    <a:pt x="13498" y="14626"/>
                    <a:pt x="13845" y="14361"/>
                    <a:pt x="14181" y="14073"/>
                  </a:cubicBezTo>
                  <a:cubicBezTo>
                    <a:pt x="14516" y="13774"/>
                    <a:pt x="14844" y="13471"/>
                    <a:pt x="15168" y="13160"/>
                  </a:cubicBezTo>
                  <a:cubicBezTo>
                    <a:pt x="16142" y="12226"/>
                    <a:pt x="17126" y="11306"/>
                    <a:pt x="18120" y="10410"/>
                  </a:cubicBezTo>
                  <a:cubicBezTo>
                    <a:pt x="19112" y="9515"/>
                    <a:pt x="20113" y="8616"/>
                    <a:pt x="21120" y="7714"/>
                  </a:cubicBezTo>
                  <a:cubicBezTo>
                    <a:pt x="21198" y="7640"/>
                    <a:pt x="21279" y="7570"/>
                    <a:pt x="21360" y="7496"/>
                  </a:cubicBezTo>
                  <a:cubicBezTo>
                    <a:pt x="21443" y="7429"/>
                    <a:pt x="21524" y="7347"/>
                    <a:pt x="21600" y="7250"/>
                  </a:cubicBezTo>
                  <a:lnTo>
                    <a:pt x="21600" y="19981"/>
                  </a:lnTo>
                  <a:cubicBezTo>
                    <a:pt x="21600" y="20416"/>
                    <a:pt x="21470" y="20800"/>
                    <a:pt x="21208" y="21118"/>
                  </a:cubicBezTo>
                  <a:cubicBezTo>
                    <a:pt x="20946" y="21438"/>
                    <a:pt x="20632" y="21600"/>
                    <a:pt x="20265" y="21600"/>
                  </a:cubicBezTo>
                  <a:lnTo>
                    <a:pt x="1346" y="21600"/>
                  </a:lnTo>
                  <a:cubicBezTo>
                    <a:pt x="979" y="21600"/>
                    <a:pt x="663" y="21438"/>
                    <a:pt x="396" y="21118"/>
                  </a:cubicBezTo>
                  <a:cubicBezTo>
                    <a:pt x="132" y="20803"/>
                    <a:pt x="0" y="20419"/>
                    <a:pt x="0" y="19981"/>
                  </a:cubicBezTo>
                  <a:lnTo>
                    <a:pt x="0" y="7250"/>
                  </a:lnTo>
                  <a:cubicBezTo>
                    <a:pt x="75" y="7347"/>
                    <a:pt x="156" y="7429"/>
                    <a:pt x="239" y="7496"/>
                  </a:cubicBezTo>
                  <a:cubicBezTo>
                    <a:pt x="320" y="7570"/>
                    <a:pt x="401" y="7640"/>
                    <a:pt x="479" y="7714"/>
                  </a:cubicBezTo>
                  <a:cubicBezTo>
                    <a:pt x="1488" y="8616"/>
                    <a:pt x="2487" y="9514"/>
                    <a:pt x="3481" y="10410"/>
                  </a:cubicBezTo>
                  <a:cubicBezTo>
                    <a:pt x="4473" y="11306"/>
                    <a:pt x="5457" y="12223"/>
                    <a:pt x="6434" y="13160"/>
                  </a:cubicBezTo>
                  <a:cubicBezTo>
                    <a:pt x="6738" y="13454"/>
                    <a:pt x="7058" y="13744"/>
                    <a:pt x="7394" y="14038"/>
                  </a:cubicBezTo>
                  <a:cubicBezTo>
                    <a:pt x="7729" y="14338"/>
                    <a:pt x="8079" y="14599"/>
                    <a:pt x="8437" y="14840"/>
                  </a:cubicBezTo>
                  <a:cubicBezTo>
                    <a:pt x="8797" y="15075"/>
                    <a:pt x="9174" y="15269"/>
                    <a:pt x="9568" y="15413"/>
                  </a:cubicBezTo>
                  <a:cubicBezTo>
                    <a:pt x="9965" y="15563"/>
                    <a:pt x="10371" y="15633"/>
                    <a:pt x="10782" y="15633"/>
                  </a:cubicBezTo>
                  <a:moveTo>
                    <a:pt x="10782" y="12413"/>
                  </a:moveTo>
                  <a:cubicBezTo>
                    <a:pt x="10540" y="12413"/>
                    <a:pt x="10278" y="12334"/>
                    <a:pt x="9996" y="12167"/>
                  </a:cubicBezTo>
                  <a:cubicBezTo>
                    <a:pt x="9715" y="12005"/>
                    <a:pt x="9441" y="11806"/>
                    <a:pt x="9171" y="11576"/>
                  </a:cubicBezTo>
                  <a:cubicBezTo>
                    <a:pt x="8900" y="11347"/>
                    <a:pt x="8638" y="11106"/>
                    <a:pt x="8380" y="10854"/>
                  </a:cubicBezTo>
                  <a:cubicBezTo>
                    <a:pt x="8121" y="10601"/>
                    <a:pt x="7896" y="10390"/>
                    <a:pt x="7700" y="10222"/>
                  </a:cubicBezTo>
                  <a:cubicBezTo>
                    <a:pt x="6752" y="9356"/>
                    <a:pt x="5819" y="8507"/>
                    <a:pt x="4891" y="7664"/>
                  </a:cubicBezTo>
                  <a:cubicBezTo>
                    <a:pt x="3966" y="6815"/>
                    <a:pt x="3023" y="5960"/>
                    <a:pt x="2061" y="5087"/>
                  </a:cubicBezTo>
                  <a:cubicBezTo>
                    <a:pt x="1882" y="4920"/>
                    <a:pt x="1672" y="4691"/>
                    <a:pt x="1434" y="4406"/>
                  </a:cubicBezTo>
                  <a:cubicBezTo>
                    <a:pt x="1194" y="4118"/>
                    <a:pt x="974" y="3804"/>
                    <a:pt x="766" y="3460"/>
                  </a:cubicBezTo>
                  <a:cubicBezTo>
                    <a:pt x="560" y="3110"/>
                    <a:pt x="384" y="2761"/>
                    <a:pt x="239" y="2405"/>
                  </a:cubicBezTo>
                  <a:cubicBezTo>
                    <a:pt x="95" y="2050"/>
                    <a:pt x="22" y="1724"/>
                    <a:pt x="22" y="1436"/>
                  </a:cubicBezTo>
                  <a:cubicBezTo>
                    <a:pt x="22" y="1051"/>
                    <a:pt x="164" y="713"/>
                    <a:pt x="443" y="425"/>
                  </a:cubicBezTo>
                  <a:cubicBezTo>
                    <a:pt x="727" y="143"/>
                    <a:pt x="1025" y="0"/>
                    <a:pt x="1346" y="0"/>
                  </a:cubicBezTo>
                  <a:lnTo>
                    <a:pt x="20265" y="0"/>
                  </a:lnTo>
                  <a:cubicBezTo>
                    <a:pt x="20583" y="0"/>
                    <a:pt x="20882" y="143"/>
                    <a:pt x="21161" y="425"/>
                  </a:cubicBezTo>
                  <a:cubicBezTo>
                    <a:pt x="21438" y="713"/>
                    <a:pt x="21577" y="1051"/>
                    <a:pt x="21577" y="1436"/>
                  </a:cubicBezTo>
                  <a:cubicBezTo>
                    <a:pt x="21577" y="1724"/>
                    <a:pt x="21504" y="2050"/>
                    <a:pt x="21360" y="2405"/>
                  </a:cubicBezTo>
                  <a:cubicBezTo>
                    <a:pt x="21215" y="2761"/>
                    <a:pt x="21039" y="3110"/>
                    <a:pt x="20833" y="3460"/>
                  </a:cubicBezTo>
                  <a:cubicBezTo>
                    <a:pt x="20627" y="3804"/>
                    <a:pt x="20402" y="4121"/>
                    <a:pt x="20165" y="4406"/>
                  </a:cubicBezTo>
                  <a:cubicBezTo>
                    <a:pt x="19927" y="4691"/>
                    <a:pt x="19717" y="4923"/>
                    <a:pt x="19538" y="5087"/>
                  </a:cubicBezTo>
                  <a:cubicBezTo>
                    <a:pt x="18578" y="5948"/>
                    <a:pt x="17633" y="6803"/>
                    <a:pt x="16708" y="7652"/>
                  </a:cubicBezTo>
                  <a:cubicBezTo>
                    <a:pt x="15782" y="8501"/>
                    <a:pt x="14844" y="9356"/>
                    <a:pt x="13899" y="10222"/>
                  </a:cubicBezTo>
                  <a:cubicBezTo>
                    <a:pt x="13703" y="10390"/>
                    <a:pt x="13481" y="10601"/>
                    <a:pt x="13226" y="10854"/>
                  </a:cubicBezTo>
                  <a:cubicBezTo>
                    <a:pt x="12971" y="11106"/>
                    <a:pt x="12709" y="11347"/>
                    <a:pt x="12435" y="11576"/>
                  </a:cubicBezTo>
                  <a:cubicBezTo>
                    <a:pt x="12161" y="11806"/>
                    <a:pt x="11884" y="12005"/>
                    <a:pt x="11603" y="12167"/>
                  </a:cubicBezTo>
                  <a:cubicBezTo>
                    <a:pt x="11321" y="12334"/>
                    <a:pt x="11064" y="12413"/>
                    <a:pt x="10829" y="12413"/>
                  </a:cubicBezTo>
                  <a:lnTo>
                    <a:pt x="10804" y="12413"/>
                  </a:lnTo>
                  <a:lnTo>
                    <a:pt x="10782" y="12413"/>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p:tgtEl>
                                          <p:spTgt spid="4"/>
                                        </p:tgtEl>
                                        <p:attrNameLst>
                                          <p:attrName>ppt_x</p:attrName>
                                        </p:attrNameLst>
                                      </p:cBhvr>
                                      <p:tavLst>
                                        <p:tav tm="0">
                                          <p:val>
                                            <p:strVal val="#ppt_x+#ppt_w*1.125000"/>
                                          </p:val>
                                        </p:tav>
                                        <p:tav tm="100000">
                                          <p:val>
                                            <p:strVal val="#ppt_x"/>
                                          </p:val>
                                        </p:tav>
                                      </p:tavLst>
                                    </p:anim>
                                    <p:animEffect transition="in" filter="wipe(left)">
                                      <p:cBhvr>
                                        <p:cTn id="12" dur="500"/>
                                        <p:tgtEl>
                                          <p:spTgt spid="4"/>
                                        </p:tgtEl>
                                      </p:cBhvr>
                                    </p:animEffect>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p:tgtEl>
                                          <p:spTgt spid="2"/>
                                        </p:tgtEl>
                                        <p:attrNameLst>
                                          <p:attrName>ppt_x</p:attrName>
                                        </p:attrNameLst>
                                      </p:cBhvr>
                                      <p:tavLst>
                                        <p:tav tm="0">
                                          <p:val>
                                            <p:strVal val="#ppt_x-#ppt_w*1.125000"/>
                                          </p:val>
                                        </p:tav>
                                        <p:tav tm="100000">
                                          <p:val>
                                            <p:strVal val="#ppt_x"/>
                                          </p:val>
                                        </p:tav>
                                      </p:tavLst>
                                    </p:anim>
                                    <p:animEffect transition="in" filter="wipe(right)">
                                      <p:cBhvr>
                                        <p:cTn id="17" dur="500"/>
                                        <p:tgtEl>
                                          <p:spTgt spid="2"/>
                                        </p:tgtEl>
                                      </p:cBhvr>
                                    </p:animEffect>
                                  </p:childTnLst>
                                </p:cTn>
                              </p:par>
                            </p:childTnLst>
                          </p:cTn>
                        </p:par>
                        <p:par>
                          <p:cTn id="18" fill="hold">
                            <p:stCondLst>
                              <p:cond delay="1500"/>
                            </p:stCondLst>
                            <p:childTnLst>
                              <p:par>
                                <p:cTn id="19" presetID="47"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0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0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40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1" grpId="0"/>
      <p:bldP spid="22" grpId="0"/>
      <p:bldP spid="24" grpId="0"/>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2"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2" cstate="screen"/>
          <a:stretch>
            <a:fillRect/>
          </a:stretch>
        </p:blipFill>
        <p:spPr>
          <a:xfrm rot="10800000" flipH="1">
            <a:off x="5292080" y="457546"/>
            <a:ext cx="1523362" cy="52721"/>
          </a:xfrm>
          <a:prstGeom prst="rect">
            <a:avLst/>
          </a:prstGeom>
        </p:spPr>
      </p:pic>
      <p:graphicFrame>
        <p:nvGraphicFramePr>
          <p:cNvPr id="22" name="Chart 14"/>
          <p:cNvGraphicFramePr/>
          <p:nvPr/>
        </p:nvGraphicFramePr>
        <p:xfrm>
          <a:off x="242325" y="1077338"/>
          <a:ext cx="4425067" cy="3304980"/>
        </p:xfrm>
        <a:graphic>
          <a:graphicData uri="http://schemas.openxmlformats.org/drawingml/2006/chart">
            <c:chart xmlns:c="http://schemas.openxmlformats.org/drawingml/2006/chart" xmlns:r="http://schemas.openxmlformats.org/officeDocument/2006/relationships" r:id="rId1"/>
          </a:graphicData>
        </a:graphic>
      </p:graphicFrame>
      <p:sp>
        <p:nvSpPr>
          <p:cNvPr id="23" name="Rectangle 15"/>
          <p:cNvSpPr/>
          <p:nvPr/>
        </p:nvSpPr>
        <p:spPr>
          <a:xfrm>
            <a:off x="694244" y="4269745"/>
            <a:ext cx="877467" cy="246221"/>
          </a:xfrm>
          <a:prstGeom prst="rect">
            <a:avLst/>
          </a:prstGeom>
        </p:spPr>
        <p:txBody>
          <a:bodyPr wrap="square">
            <a:spAutoFit/>
          </a:bodyPr>
          <a:lstStyle/>
          <a:p>
            <a:pPr algn="ctr"/>
            <a:r>
              <a:rPr lang="zh-CN" altLang="en-US" sz="1000" dirty="0" smtClean="0">
                <a:solidFill>
                  <a:schemeClr val="tx1">
                    <a:lumMod val="50000"/>
                    <a:lumOff val="50000"/>
                  </a:schemeClr>
                </a:solidFill>
                <a:latin typeface="+mn-ea"/>
                <a:cs typeface="Clear Sans Thin" panose="020B0203030202020304" pitchFamily="34" charset="0"/>
              </a:rPr>
              <a:t>添加标题</a:t>
            </a:r>
            <a:r>
              <a:rPr lang="en-US" sz="1000" dirty="0" smtClean="0">
                <a:solidFill>
                  <a:schemeClr val="tx1">
                    <a:lumMod val="50000"/>
                    <a:lumOff val="50000"/>
                  </a:schemeClr>
                </a:solidFill>
                <a:latin typeface="+mn-ea"/>
                <a:cs typeface="Clear Sans Thin" panose="020B0203030202020304" pitchFamily="34" charset="0"/>
              </a:rPr>
              <a:t> 1</a:t>
            </a:r>
            <a:endParaRPr lang="en-US" sz="1000" dirty="0">
              <a:solidFill>
                <a:schemeClr val="tx1">
                  <a:lumMod val="50000"/>
                  <a:lumOff val="50000"/>
                </a:schemeClr>
              </a:solidFill>
              <a:latin typeface="+mn-ea"/>
              <a:cs typeface="Clear Sans Thin" panose="020B0203030202020304" pitchFamily="34" charset="0"/>
            </a:endParaRPr>
          </a:p>
        </p:txBody>
      </p:sp>
      <p:sp>
        <p:nvSpPr>
          <p:cNvPr id="24" name="Rectangle 16"/>
          <p:cNvSpPr/>
          <p:nvPr/>
        </p:nvSpPr>
        <p:spPr>
          <a:xfrm>
            <a:off x="1917737" y="4269745"/>
            <a:ext cx="877467" cy="246221"/>
          </a:xfrm>
          <a:prstGeom prst="rect">
            <a:avLst/>
          </a:prstGeom>
        </p:spPr>
        <p:txBody>
          <a:bodyPr wrap="square">
            <a:spAutoFit/>
          </a:bodyPr>
          <a:lstStyle/>
          <a:p>
            <a:pPr algn="ctr"/>
            <a:r>
              <a:rPr lang="zh-CN" altLang="en-US" sz="1000" dirty="0" smtClean="0">
                <a:solidFill>
                  <a:schemeClr val="tx1">
                    <a:lumMod val="50000"/>
                    <a:lumOff val="50000"/>
                  </a:schemeClr>
                </a:solidFill>
                <a:latin typeface="+mn-ea"/>
                <a:cs typeface="Clear Sans Thin" panose="020B0203030202020304" pitchFamily="34" charset="0"/>
              </a:rPr>
              <a:t>添加标题</a:t>
            </a:r>
            <a:r>
              <a:rPr lang="en-US" sz="1000" dirty="0" smtClean="0">
                <a:solidFill>
                  <a:schemeClr val="tx1">
                    <a:lumMod val="50000"/>
                    <a:lumOff val="50000"/>
                  </a:schemeClr>
                </a:solidFill>
                <a:latin typeface="+mn-ea"/>
                <a:cs typeface="Clear Sans Thin" panose="020B0203030202020304" pitchFamily="34" charset="0"/>
              </a:rPr>
              <a:t> 2</a:t>
            </a:r>
            <a:endParaRPr lang="en-US" sz="1000" dirty="0">
              <a:solidFill>
                <a:schemeClr val="tx1">
                  <a:lumMod val="50000"/>
                  <a:lumOff val="50000"/>
                </a:schemeClr>
              </a:solidFill>
              <a:latin typeface="+mn-ea"/>
              <a:cs typeface="Clear Sans Thin" panose="020B0203030202020304" pitchFamily="34" charset="0"/>
            </a:endParaRPr>
          </a:p>
        </p:txBody>
      </p:sp>
      <p:sp>
        <p:nvSpPr>
          <p:cNvPr id="25" name="Rectangle 17"/>
          <p:cNvSpPr/>
          <p:nvPr/>
        </p:nvSpPr>
        <p:spPr>
          <a:xfrm>
            <a:off x="3141230" y="4269745"/>
            <a:ext cx="877467" cy="246221"/>
          </a:xfrm>
          <a:prstGeom prst="rect">
            <a:avLst/>
          </a:prstGeom>
        </p:spPr>
        <p:txBody>
          <a:bodyPr wrap="square">
            <a:spAutoFit/>
          </a:bodyPr>
          <a:lstStyle/>
          <a:p>
            <a:pPr algn="ctr"/>
            <a:r>
              <a:rPr lang="zh-CN" altLang="en-US" sz="1000" dirty="0" smtClean="0">
                <a:solidFill>
                  <a:schemeClr val="tx1">
                    <a:lumMod val="50000"/>
                    <a:lumOff val="50000"/>
                  </a:schemeClr>
                </a:solidFill>
                <a:latin typeface="+mn-ea"/>
                <a:cs typeface="Clear Sans Thin" panose="020B0203030202020304" pitchFamily="34" charset="0"/>
              </a:rPr>
              <a:t>添加标题</a:t>
            </a:r>
            <a:r>
              <a:rPr lang="en-US" sz="1000" dirty="0" smtClean="0">
                <a:solidFill>
                  <a:schemeClr val="tx1">
                    <a:lumMod val="50000"/>
                    <a:lumOff val="50000"/>
                  </a:schemeClr>
                </a:solidFill>
                <a:latin typeface="+mn-ea"/>
                <a:cs typeface="Clear Sans Thin" panose="020B0203030202020304" pitchFamily="34" charset="0"/>
              </a:rPr>
              <a:t> 3</a:t>
            </a:r>
            <a:endParaRPr lang="en-US" sz="1000" dirty="0">
              <a:solidFill>
                <a:schemeClr val="tx1">
                  <a:lumMod val="50000"/>
                  <a:lumOff val="50000"/>
                </a:schemeClr>
              </a:solidFill>
              <a:latin typeface="+mn-ea"/>
              <a:cs typeface="Clear Sans Thin" panose="020B0203030202020304" pitchFamily="34" charset="0"/>
            </a:endParaRPr>
          </a:p>
        </p:txBody>
      </p:sp>
      <p:sp>
        <p:nvSpPr>
          <p:cNvPr id="26" name="TextBox 25"/>
          <p:cNvSpPr txBox="1"/>
          <p:nvPr/>
        </p:nvSpPr>
        <p:spPr>
          <a:xfrm>
            <a:off x="5678723" y="1398442"/>
            <a:ext cx="2779807" cy="677108"/>
          </a:xfrm>
          <a:prstGeom prst="rect">
            <a:avLst/>
          </a:prstGeom>
          <a:noFill/>
        </p:spPr>
        <p:txBody>
          <a:bodyPr wrap="square" rtlCol="0">
            <a:spAutoFit/>
          </a:bodyPr>
          <a:lstStyle/>
          <a:p>
            <a:r>
              <a:rPr lang="zh-CN" altLang="en-US" sz="1400" b="1" dirty="0" smtClean="0">
                <a:solidFill>
                  <a:schemeClr val="accent3"/>
                </a:solidFill>
                <a:latin typeface="微软雅黑" panose="020B0503020204020204" pitchFamily="34" charset="-122"/>
                <a:ea typeface="微软雅黑" panose="020B0503020204020204" pitchFamily="34" charset="-122"/>
              </a:rPr>
              <a:t>填加标题</a:t>
            </a:r>
            <a:endParaRPr lang="en-US" altLang="zh-CN" sz="1400" b="1" dirty="0" smtClean="0">
              <a:solidFill>
                <a:schemeClr val="accent3"/>
              </a:solidFill>
              <a:latin typeface="微软雅黑" panose="020B0503020204020204" pitchFamily="34" charset="-122"/>
              <a:ea typeface="微软雅黑" panose="020B0503020204020204" pitchFamily="34" charset="-122"/>
            </a:endParaRPr>
          </a:p>
          <a:p>
            <a:r>
              <a:rPr lang="zh-CN" altLang="en-US" sz="1200" dirty="0" smtClean="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smtClean="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200" dirty="0" smtClean="0">
                <a:solidFill>
                  <a:schemeClr val="tx1">
                    <a:lumMod val="65000"/>
                    <a:lumOff val="35000"/>
                  </a:schemeClr>
                </a:solidFill>
                <a:latin typeface="微软雅黑" panose="020B0503020204020204" pitchFamily="34" charset="-122"/>
                <a:ea typeface="微软雅黑" panose="020B0503020204020204" pitchFamily="34" charset="-122"/>
              </a:rPr>
              <a:t>单击此处添加</a:t>
            </a: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文本单击此处添加</a:t>
            </a:r>
            <a:r>
              <a:rPr lang="zh-CN" altLang="en-US" sz="1200" dirty="0" smtClean="0">
                <a:solidFill>
                  <a:schemeClr val="tx1">
                    <a:lumMod val="65000"/>
                    <a:lumOff val="35000"/>
                  </a:schemeClr>
                </a:solidFill>
                <a:latin typeface="微软雅黑" panose="020B0503020204020204" pitchFamily="34" charset="-122"/>
                <a:ea typeface="微软雅黑" panose="020B0503020204020204" pitchFamily="34" charset="-122"/>
              </a:rPr>
              <a:t>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TextBox 26"/>
          <p:cNvSpPr txBox="1"/>
          <p:nvPr/>
        </p:nvSpPr>
        <p:spPr>
          <a:xfrm>
            <a:off x="5680625" y="2492227"/>
            <a:ext cx="2779807" cy="677108"/>
          </a:xfrm>
          <a:prstGeom prst="rect">
            <a:avLst/>
          </a:prstGeom>
          <a:noFill/>
        </p:spPr>
        <p:txBody>
          <a:bodyPr wrap="square" rtlCol="0">
            <a:spAutoFit/>
          </a:bodyPr>
          <a:lstStyle/>
          <a:p>
            <a:r>
              <a:rPr lang="zh-CN" altLang="en-US" sz="1400" b="1" dirty="0" smtClean="0">
                <a:solidFill>
                  <a:schemeClr val="accent5"/>
                </a:solidFill>
                <a:latin typeface="微软雅黑" panose="020B0503020204020204" pitchFamily="34" charset="-122"/>
                <a:ea typeface="微软雅黑" panose="020B0503020204020204" pitchFamily="34" charset="-122"/>
              </a:rPr>
              <a:t>填加标题</a:t>
            </a:r>
            <a:endParaRPr lang="en-US" altLang="zh-CN" sz="1400" b="1" dirty="0" smtClean="0">
              <a:solidFill>
                <a:schemeClr val="accent5"/>
              </a:solidFill>
              <a:latin typeface="微软雅黑" panose="020B0503020204020204" pitchFamily="34" charset="-122"/>
              <a:ea typeface="微软雅黑" panose="020B0503020204020204" pitchFamily="34" charset="-122"/>
            </a:endParaRPr>
          </a:p>
          <a:p>
            <a:r>
              <a:rPr lang="zh-CN" altLang="en-US" sz="1200" dirty="0" smtClean="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200" dirty="0" smtClean="0">
                <a:solidFill>
                  <a:schemeClr val="tx1">
                    <a:lumMod val="65000"/>
                    <a:lumOff val="35000"/>
                  </a:schemeClr>
                </a:solidFill>
                <a:latin typeface="微软雅黑" panose="020B0503020204020204" pitchFamily="34" charset="-122"/>
                <a:ea typeface="微软雅黑" panose="020B0503020204020204" pitchFamily="34" charset="-122"/>
              </a:rPr>
              <a:t>单击此处添加</a:t>
            </a: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文本单击此处添加</a:t>
            </a:r>
            <a:r>
              <a:rPr lang="zh-CN" altLang="en-US" sz="1200" dirty="0" smtClean="0">
                <a:solidFill>
                  <a:schemeClr val="tx1">
                    <a:lumMod val="65000"/>
                    <a:lumOff val="35000"/>
                  </a:schemeClr>
                </a:solidFill>
                <a:latin typeface="微软雅黑" panose="020B0503020204020204" pitchFamily="34" charset="-122"/>
                <a:ea typeface="微软雅黑" panose="020B0503020204020204" pitchFamily="34" charset="-122"/>
              </a:rPr>
              <a:t>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8" name="TextBox 27"/>
          <p:cNvSpPr txBox="1"/>
          <p:nvPr/>
        </p:nvSpPr>
        <p:spPr>
          <a:xfrm>
            <a:off x="5680625" y="3550826"/>
            <a:ext cx="2779807" cy="677108"/>
          </a:xfrm>
          <a:prstGeom prst="rect">
            <a:avLst/>
          </a:prstGeom>
          <a:noFill/>
        </p:spPr>
        <p:txBody>
          <a:bodyPr wrap="square" rtlCol="0">
            <a:spAutoFit/>
          </a:bodyPr>
          <a:lstStyle/>
          <a:p>
            <a:r>
              <a:rPr lang="zh-CN" altLang="en-US" sz="1400" b="1" dirty="0" smtClean="0">
                <a:solidFill>
                  <a:schemeClr val="accent2"/>
                </a:solidFill>
                <a:latin typeface="微软雅黑" panose="020B0503020204020204" pitchFamily="34" charset="-122"/>
                <a:ea typeface="微软雅黑" panose="020B0503020204020204" pitchFamily="34" charset="-122"/>
              </a:rPr>
              <a:t>填加标题</a:t>
            </a:r>
            <a:endParaRPr lang="en-US" altLang="zh-CN" sz="1400" b="1" dirty="0" smtClean="0">
              <a:solidFill>
                <a:schemeClr val="accent2"/>
              </a:solidFill>
              <a:latin typeface="微软雅黑" panose="020B0503020204020204" pitchFamily="34" charset="-122"/>
              <a:ea typeface="微软雅黑" panose="020B0503020204020204" pitchFamily="34" charset="-122"/>
            </a:endParaRPr>
          </a:p>
          <a:p>
            <a:r>
              <a:rPr lang="zh-CN" altLang="en-US" sz="1200" dirty="0" smtClean="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200" dirty="0" smtClean="0">
                <a:solidFill>
                  <a:schemeClr val="tx1">
                    <a:lumMod val="65000"/>
                    <a:lumOff val="35000"/>
                  </a:schemeClr>
                </a:solidFill>
                <a:latin typeface="微软雅黑" panose="020B0503020204020204" pitchFamily="34" charset="-122"/>
                <a:ea typeface="微软雅黑" panose="020B0503020204020204" pitchFamily="34" charset="-122"/>
              </a:rPr>
              <a:t>单击此处添加</a:t>
            </a: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文本单击此处添加</a:t>
            </a:r>
            <a:r>
              <a:rPr lang="zh-CN" altLang="en-US" sz="1200" dirty="0" smtClean="0">
                <a:solidFill>
                  <a:schemeClr val="tx1">
                    <a:lumMod val="65000"/>
                    <a:lumOff val="35000"/>
                  </a:schemeClr>
                </a:solidFill>
                <a:latin typeface="微软雅黑" panose="020B0503020204020204" pitchFamily="34" charset="-122"/>
                <a:ea typeface="微软雅黑" panose="020B0503020204020204" pitchFamily="34" charset="-122"/>
              </a:rPr>
              <a:t>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29" name="直接连接符 28"/>
          <p:cNvCxnSpPr/>
          <p:nvPr/>
        </p:nvCxnSpPr>
        <p:spPr>
          <a:xfrm>
            <a:off x="4997236" y="2251277"/>
            <a:ext cx="3319180" cy="0"/>
          </a:xfrm>
          <a:prstGeom prst="line">
            <a:avLst/>
          </a:prstGeom>
          <a:noFill/>
          <a:ln w="9525" cap="flat" cmpd="sng" algn="ctr">
            <a:solidFill>
              <a:schemeClr val="tx1">
                <a:lumMod val="50000"/>
                <a:lumOff val="50000"/>
              </a:schemeClr>
            </a:solidFill>
            <a:prstDash val="dash"/>
          </a:ln>
          <a:effectLst/>
        </p:spPr>
      </p:cxnSp>
      <p:cxnSp>
        <p:nvCxnSpPr>
          <p:cNvPr id="30" name="直接连接符 29"/>
          <p:cNvCxnSpPr/>
          <p:nvPr/>
        </p:nvCxnSpPr>
        <p:spPr>
          <a:xfrm>
            <a:off x="4996625" y="3405963"/>
            <a:ext cx="3319791" cy="0"/>
          </a:xfrm>
          <a:prstGeom prst="line">
            <a:avLst/>
          </a:prstGeom>
          <a:noFill/>
          <a:ln w="9525" cap="flat" cmpd="sng" algn="ctr">
            <a:solidFill>
              <a:schemeClr val="tx1">
                <a:lumMod val="50000"/>
                <a:lumOff val="50000"/>
              </a:schemeClr>
            </a:solidFill>
            <a:prstDash val="dash"/>
          </a:ln>
          <a:effectLst/>
        </p:spPr>
      </p:cxnSp>
      <p:grpSp>
        <p:nvGrpSpPr>
          <p:cNvPr id="35" name="组合 34"/>
          <p:cNvGrpSpPr/>
          <p:nvPr/>
        </p:nvGrpSpPr>
        <p:grpSpPr>
          <a:xfrm>
            <a:off x="4955424" y="1436384"/>
            <a:ext cx="599448" cy="599448"/>
            <a:chOff x="4499992" y="267494"/>
            <a:chExt cx="599448" cy="599448"/>
          </a:xfrm>
        </p:grpSpPr>
        <p:grpSp>
          <p:nvGrpSpPr>
            <p:cNvPr id="36" name="组合 35"/>
            <p:cNvGrpSpPr/>
            <p:nvPr/>
          </p:nvGrpSpPr>
          <p:grpSpPr>
            <a:xfrm>
              <a:off x="4499992" y="267494"/>
              <a:ext cx="599448" cy="599448"/>
              <a:chOff x="4131160" y="713581"/>
              <a:chExt cx="881684" cy="881684"/>
            </a:xfrm>
          </p:grpSpPr>
          <p:sp>
            <p:nvSpPr>
              <p:cNvPr id="38" name="椭圆 37"/>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9" name="椭圆 38"/>
              <p:cNvSpPr/>
              <p:nvPr/>
            </p:nvSpPr>
            <p:spPr>
              <a:xfrm>
                <a:off x="4237176" y="819597"/>
                <a:ext cx="669652" cy="669652"/>
              </a:xfrm>
              <a:prstGeom prst="ellipse">
                <a:avLst/>
              </a:prstGeom>
              <a:solidFill>
                <a:schemeClr val="accent3"/>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37" name="Freeform 70"/>
            <p:cNvSpPr>
              <a:spLocks noEditPoints="1"/>
            </p:cNvSpPr>
            <p:nvPr/>
          </p:nvSpPr>
          <p:spPr bwMode="auto">
            <a:xfrm>
              <a:off x="4679089" y="422857"/>
              <a:ext cx="241254" cy="288722"/>
            </a:xfrm>
            <a:custGeom>
              <a:avLst/>
              <a:gdLst>
                <a:gd name="T0" fmla="*/ 346 w 346"/>
                <a:gd name="T1" fmla="*/ 77 h 414"/>
                <a:gd name="T2" fmla="*/ 345 w 346"/>
                <a:gd name="T3" fmla="*/ 75 h 414"/>
                <a:gd name="T4" fmla="*/ 345 w 346"/>
                <a:gd name="T5" fmla="*/ 74 h 414"/>
                <a:gd name="T6" fmla="*/ 343 w 346"/>
                <a:gd name="T7" fmla="*/ 72 h 414"/>
                <a:gd name="T8" fmla="*/ 273 w 346"/>
                <a:gd name="T9" fmla="*/ 2 h 414"/>
                <a:gd name="T10" fmla="*/ 271 w 346"/>
                <a:gd name="T11" fmla="*/ 0 h 414"/>
                <a:gd name="T12" fmla="*/ 270 w 346"/>
                <a:gd name="T13" fmla="*/ 0 h 414"/>
                <a:gd name="T14" fmla="*/ 268 w 346"/>
                <a:gd name="T15" fmla="*/ 0 h 414"/>
                <a:gd name="T16" fmla="*/ 268 w 346"/>
                <a:gd name="T17" fmla="*/ 0 h 414"/>
                <a:gd name="T18" fmla="*/ 7 w 346"/>
                <a:gd name="T19" fmla="*/ 0 h 414"/>
                <a:gd name="T20" fmla="*/ 0 w 346"/>
                <a:gd name="T21" fmla="*/ 7 h 414"/>
                <a:gd name="T22" fmla="*/ 0 w 346"/>
                <a:gd name="T23" fmla="*/ 407 h 414"/>
                <a:gd name="T24" fmla="*/ 7 w 346"/>
                <a:gd name="T25" fmla="*/ 414 h 414"/>
                <a:gd name="T26" fmla="*/ 338 w 346"/>
                <a:gd name="T27" fmla="*/ 414 h 414"/>
                <a:gd name="T28" fmla="*/ 346 w 346"/>
                <a:gd name="T29" fmla="*/ 407 h 414"/>
                <a:gd name="T30" fmla="*/ 346 w 346"/>
                <a:gd name="T31" fmla="*/ 77 h 414"/>
                <a:gd name="T32" fmla="*/ 346 w 346"/>
                <a:gd name="T33" fmla="*/ 77 h 414"/>
                <a:gd name="T34" fmla="*/ 275 w 346"/>
                <a:gd name="T35" fmla="*/ 25 h 414"/>
                <a:gd name="T36" fmla="*/ 320 w 346"/>
                <a:gd name="T37" fmla="*/ 70 h 414"/>
                <a:gd name="T38" fmla="*/ 275 w 346"/>
                <a:gd name="T39" fmla="*/ 70 h 414"/>
                <a:gd name="T40" fmla="*/ 275 w 346"/>
                <a:gd name="T41" fmla="*/ 25 h 414"/>
                <a:gd name="T42" fmla="*/ 14 w 346"/>
                <a:gd name="T43" fmla="*/ 400 h 414"/>
                <a:gd name="T44" fmla="*/ 14 w 346"/>
                <a:gd name="T45" fmla="*/ 14 h 414"/>
                <a:gd name="T46" fmla="*/ 260 w 346"/>
                <a:gd name="T47" fmla="*/ 14 h 414"/>
                <a:gd name="T48" fmla="*/ 260 w 346"/>
                <a:gd name="T49" fmla="*/ 77 h 414"/>
                <a:gd name="T50" fmla="*/ 268 w 346"/>
                <a:gd name="T51" fmla="*/ 85 h 414"/>
                <a:gd name="T52" fmla="*/ 331 w 346"/>
                <a:gd name="T53" fmla="*/ 85 h 414"/>
                <a:gd name="T54" fmla="*/ 331 w 346"/>
                <a:gd name="T55" fmla="*/ 400 h 414"/>
                <a:gd name="T56" fmla="*/ 14 w 346"/>
                <a:gd name="T57" fmla="*/ 40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6" h="414">
                  <a:moveTo>
                    <a:pt x="346" y="77"/>
                  </a:moveTo>
                  <a:cubicBezTo>
                    <a:pt x="345" y="76"/>
                    <a:pt x="345" y="76"/>
                    <a:pt x="345" y="75"/>
                  </a:cubicBezTo>
                  <a:cubicBezTo>
                    <a:pt x="345" y="75"/>
                    <a:pt x="345" y="75"/>
                    <a:pt x="345" y="74"/>
                  </a:cubicBezTo>
                  <a:cubicBezTo>
                    <a:pt x="345" y="74"/>
                    <a:pt x="344" y="73"/>
                    <a:pt x="343" y="72"/>
                  </a:cubicBezTo>
                  <a:cubicBezTo>
                    <a:pt x="273" y="2"/>
                    <a:pt x="273" y="2"/>
                    <a:pt x="273" y="2"/>
                  </a:cubicBezTo>
                  <a:cubicBezTo>
                    <a:pt x="272" y="1"/>
                    <a:pt x="272" y="1"/>
                    <a:pt x="271" y="0"/>
                  </a:cubicBezTo>
                  <a:cubicBezTo>
                    <a:pt x="271" y="0"/>
                    <a:pt x="270" y="0"/>
                    <a:pt x="270" y="0"/>
                  </a:cubicBezTo>
                  <a:cubicBezTo>
                    <a:pt x="270" y="0"/>
                    <a:pt x="269" y="0"/>
                    <a:pt x="268" y="0"/>
                  </a:cubicBezTo>
                  <a:cubicBezTo>
                    <a:pt x="268" y="0"/>
                    <a:pt x="268" y="0"/>
                    <a:pt x="268" y="0"/>
                  </a:cubicBezTo>
                  <a:cubicBezTo>
                    <a:pt x="7" y="0"/>
                    <a:pt x="7" y="0"/>
                    <a:pt x="7" y="0"/>
                  </a:cubicBezTo>
                  <a:cubicBezTo>
                    <a:pt x="3" y="0"/>
                    <a:pt x="0" y="3"/>
                    <a:pt x="0" y="7"/>
                  </a:cubicBezTo>
                  <a:cubicBezTo>
                    <a:pt x="0" y="407"/>
                    <a:pt x="0" y="407"/>
                    <a:pt x="0" y="407"/>
                  </a:cubicBezTo>
                  <a:cubicBezTo>
                    <a:pt x="0" y="411"/>
                    <a:pt x="3" y="414"/>
                    <a:pt x="7" y="414"/>
                  </a:cubicBezTo>
                  <a:cubicBezTo>
                    <a:pt x="338" y="414"/>
                    <a:pt x="338" y="414"/>
                    <a:pt x="338" y="414"/>
                  </a:cubicBezTo>
                  <a:cubicBezTo>
                    <a:pt x="342" y="414"/>
                    <a:pt x="346" y="411"/>
                    <a:pt x="346" y="407"/>
                  </a:cubicBezTo>
                  <a:cubicBezTo>
                    <a:pt x="346" y="77"/>
                    <a:pt x="346" y="77"/>
                    <a:pt x="346" y="77"/>
                  </a:cubicBezTo>
                  <a:cubicBezTo>
                    <a:pt x="346" y="77"/>
                    <a:pt x="346" y="77"/>
                    <a:pt x="346" y="77"/>
                  </a:cubicBezTo>
                  <a:close/>
                  <a:moveTo>
                    <a:pt x="275" y="25"/>
                  </a:moveTo>
                  <a:cubicBezTo>
                    <a:pt x="320" y="70"/>
                    <a:pt x="320" y="70"/>
                    <a:pt x="320" y="70"/>
                  </a:cubicBezTo>
                  <a:cubicBezTo>
                    <a:pt x="275" y="70"/>
                    <a:pt x="275" y="70"/>
                    <a:pt x="275" y="70"/>
                  </a:cubicBezTo>
                  <a:lnTo>
                    <a:pt x="275" y="25"/>
                  </a:lnTo>
                  <a:close/>
                  <a:moveTo>
                    <a:pt x="14" y="400"/>
                  </a:moveTo>
                  <a:cubicBezTo>
                    <a:pt x="14" y="14"/>
                    <a:pt x="14" y="14"/>
                    <a:pt x="14" y="14"/>
                  </a:cubicBezTo>
                  <a:cubicBezTo>
                    <a:pt x="260" y="14"/>
                    <a:pt x="260" y="14"/>
                    <a:pt x="260" y="14"/>
                  </a:cubicBezTo>
                  <a:cubicBezTo>
                    <a:pt x="260" y="77"/>
                    <a:pt x="260" y="77"/>
                    <a:pt x="260" y="77"/>
                  </a:cubicBezTo>
                  <a:cubicBezTo>
                    <a:pt x="260" y="81"/>
                    <a:pt x="264" y="85"/>
                    <a:pt x="268" y="85"/>
                  </a:cubicBezTo>
                  <a:cubicBezTo>
                    <a:pt x="331" y="85"/>
                    <a:pt x="331" y="85"/>
                    <a:pt x="331" y="85"/>
                  </a:cubicBezTo>
                  <a:cubicBezTo>
                    <a:pt x="331" y="400"/>
                    <a:pt x="331" y="400"/>
                    <a:pt x="331" y="400"/>
                  </a:cubicBezTo>
                  <a:lnTo>
                    <a:pt x="14" y="400"/>
                  </a:lnTo>
                  <a:close/>
                </a:path>
              </a:pathLst>
            </a:custGeom>
            <a:solidFill>
              <a:srgbClr val="FFFFFF"/>
            </a:solidFill>
            <a:ln>
              <a:noFill/>
            </a:ln>
          </p:spPr>
          <p:txBody>
            <a:bodyPr vert="horz" wrap="square" lIns="68571" tIns="34286" rIns="68571" bIns="34286" numCol="1" anchor="t" anchorCtr="0" compatLnSpc="1"/>
            <a:lstStyle/>
            <a:p>
              <a:endParaRPr lang="en-US">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4970854" y="2492227"/>
            <a:ext cx="599448" cy="599448"/>
            <a:chOff x="5418452" y="307702"/>
            <a:chExt cx="599448" cy="599448"/>
          </a:xfrm>
        </p:grpSpPr>
        <p:grpSp>
          <p:nvGrpSpPr>
            <p:cNvPr id="41" name="组合 40"/>
            <p:cNvGrpSpPr/>
            <p:nvPr/>
          </p:nvGrpSpPr>
          <p:grpSpPr>
            <a:xfrm>
              <a:off x="5418452" y="307702"/>
              <a:ext cx="599448" cy="599448"/>
              <a:chOff x="4131160" y="713581"/>
              <a:chExt cx="881684" cy="881684"/>
            </a:xfrm>
          </p:grpSpPr>
          <p:sp>
            <p:nvSpPr>
              <p:cNvPr id="43" name="椭圆 42"/>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4" name="椭圆 43"/>
              <p:cNvSpPr/>
              <p:nvPr/>
            </p:nvSpPr>
            <p:spPr>
              <a:xfrm>
                <a:off x="4237176" y="819597"/>
                <a:ext cx="669652" cy="669652"/>
              </a:xfrm>
              <a:prstGeom prst="ellipse">
                <a:avLst/>
              </a:prstGeom>
              <a:solidFill>
                <a:schemeClr val="accent5"/>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42" name="Freeform 72"/>
            <p:cNvSpPr>
              <a:spLocks noEditPoints="1"/>
            </p:cNvSpPr>
            <p:nvPr/>
          </p:nvSpPr>
          <p:spPr bwMode="auto">
            <a:xfrm>
              <a:off x="5580112" y="455050"/>
              <a:ext cx="297176" cy="297712"/>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rgbClr val="FFFFFF"/>
            </a:solidFill>
            <a:ln>
              <a:noFill/>
            </a:ln>
          </p:spPr>
          <p:txBody>
            <a:bodyPr vert="horz" wrap="square" lIns="68571" tIns="34286" rIns="68571" bIns="34286" numCol="1" anchor="t" anchorCtr="0" compatLnSpc="1"/>
            <a:lstStyle/>
            <a:p>
              <a:endParaRPr lang="en-US">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4988609" y="3529882"/>
            <a:ext cx="599448" cy="599448"/>
            <a:chOff x="6516216" y="334289"/>
            <a:chExt cx="599448" cy="599448"/>
          </a:xfrm>
        </p:grpSpPr>
        <p:grpSp>
          <p:nvGrpSpPr>
            <p:cNvPr id="46" name="组合 45"/>
            <p:cNvGrpSpPr/>
            <p:nvPr/>
          </p:nvGrpSpPr>
          <p:grpSpPr>
            <a:xfrm>
              <a:off x="6516216" y="334289"/>
              <a:ext cx="599448" cy="599448"/>
              <a:chOff x="4131160" y="713581"/>
              <a:chExt cx="881684" cy="881684"/>
            </a:xfrm>
          </p:grpSpPr>
          <p:sp>
            <p:nvSpPr>
              <p:cNvPr id="48" name="椭圆 47"/>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9" name="椭圆 48"/>
              <p:cNvSpPr/>
              <p:nvPr/>
            </p:nvSpPr>
            <p:spPr>
              <a:xfrm>
                <a:off x="4237176" y="819597"/>
                <a:ext cx="669652" cy="669652"/>
              </a:xfrm>
              <a:prstGeom prst="ellipse">
                <a:avLst/>
              </a:prstGeom>
              <a:solidFill>
                <a:schemeClr val="accent2"/>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47" name="Freeform 13"/>
            <p:cNvSpPr>
              <a:spLocks noEditPoints="1"/>
            </p:cNvSpPr>
            <p:nvPr/>
          </p:nvSpPr>
          <p:spPr bwMode="auto">
            <a:xfrm>
              <a:off x="6723586" y="474407"/>
              <a:ext cx="184708" cy="340466"/>
            </a:xfrm>
            <a:custGeom>
              <a:avLst/>
              <a:gdLst>
                <a:gd name="T0" fmla="*/ 2 w 122"/>
                <a:gd name="T1" fmla="*/ 65 h 225"/>
                <a:gd name="T2" fmla="*/ 14 w 122"/>
                <a:gd name="T3" fmla="*/ 77 h 225"/>
                <a:gd name="T4" fmla="*/ 17 w 122"/>
                <a:gd name="T5" fmla="*/ 76 h 225"/>
                <a:gd name="T6" fmla="*/ 119 w 122"/>
                <a:gd name="T7" fmla="*/ 42 h 225"/>
                <a:gd name="T8" fmla="*/ 119 w 122"/>
                <a:gd name="T9" fmla="*/ 30 h 225"/>
                <a:gd name="T10" fmla="*/ 105 w 122"/>
                <a:gd name="T11" fmla="*/ 23 h 225"/>
                <a:gd name="T12" fmla="*/ 3 w 122"/>
                <a:gd name="T13" fmla="*/ 57 h 225"/>
                <a:gd name="T14" fmla="*/ 108 w 122"/>
                <a:gd name="T15" fmla="*/ 28 h 225"/>
                <a:gd name="T16" fmla="*/ 114 w 122"/>
                <a:gd name="T17" fmla="*/ 35 h 225"/>
                <a:gd name="T18" fmla="*/ 111 w 122"/>
                <a:gd name="T19" fmla="*/ 42 h 225"/>
                <a:gd name="T20" fmla="*/ 14 w 122"/>
                <a:gd name="T21" fmla="*/ 71 h 225"/>
                <a:gd name="T22" fmla="*/ 9 w 122"/>
                <a:gd name="T23" fmla="*/ 67 h 225"/>
                <a:gd name="T24" fmla="*/ 8 w 122"/>
                <a:gd name="T25" fmla="*/ 59 h 225"/>
                <a:gd name="T26" fmla="*/ 106 w 122"/>
                <a:gd name="T27" fmla="*/ 28 h 225"/>
                <a:gd name="T28" fmla="*/ 14 w 122"/>
                <a:gd name="T29" fmla="*/ 43 h 225"/>
                <a:gd name="T30" fmla="*/ 66 w 122"/>
                <a:gd name="T31" fmla="*/ 28 h 225"/>
                <a:gd name="T32" fmla="*/ 73 w 122"/>
                <a:gd name="T33" fmla="*/ 10 h 225"/>
                <a:gd name="T34" fmla="*/ 9 w 122"/>
                <a:gd name="T35" fmla="*/ 17 h 225"/>
                <a:gd name="T36" fmla="*/ 3 w 122"/>
                <a:gd name="T37" fmla="*/ 35 h 225"/>
                <a:gd name="T38" fmla="*/ 61 w 122"/>
                <a:gd name="T39" fmla="*/ 8 h 225"/>
                <a:gd name="T40" fmla="*/ 67 w 122"/>
                <a:gd name="T41" fmla="*/ 12 h 225"/>
                <a:gd name="T42" fmla="*/ 65 w 122"/>
                <a:gd name="T43" fmla="*/ 22 h 225"/>
                <a:gd name="T44" fmla="*/ 14 w 122"/>
                <a:gd name="T45" fmla="*/ 37 h 225"/>
                <a:gd name="T46" fmla="*/ 8 w 122"/>
                <a:gd name="T47" fmla="*/ 30 h 225"/>
                <a:gd name="T48" fmla="*/ 120 w 122"/>
                <a:gd name="T49" fmla="*/ 101 h 225"/>
                <a:gd name="T50" fmla="*/ 105 w 122"/>
                <a:gd name="T51" fmla="*/ 90 h 225"/>
                <a:gd name="T52" fmla="*/ 72 w 122"/>
                <a:gd name="T53" fmla="*/ 110 h 225"/>
                <a:gd name="T54" fmla="*/ 55 w 122"/>
                <a:gd name="T55" fmla="*/ 138 h 225"/>
                <a:gd name="T56" fmla="*/ 53 w 122"/>
                <a:gd name="T57" fmla="*/ 99 h 225"/>
                <a:gd name="T58" fmla="*/ 119 w 122"/>
                <a:gd name="T59" fmla="*/ 76 h 225"/>
                <a:gd name="T60" fmla="*/ 119 w 122"/>
                <a:gd name="T61" fmla="*/ 64 h 225"/>
                <a:gd name="T62" fmla="*/ 9 w 122"/>
                <a:gd name="T63" fmla="*/ 85 h 225"/>
                <a:gd name="T64" fmla="*/ 1 w 122"/>
                <a:gd name="T65" fmla="*/ 97 h 225"/>
                <a:gd name="T66" fmla="*/ 3 w 122"/>
                <a:gd name="T67" fmla="*/ 102 h 225"/>
                <a:gd name="T68" fmla="*/ 11 w 122"/>
                <a:gd name="T69" fmla="*/ 110 h 225"/>
                <a:gd name="T70" fmla="*/ 28 w 122"/>
                <a:gd name="T71" fmla="*/ 121 h 225"/>
                <a:gd name="T72" fmla="*/ 17 w 122"/>
                <a:gd name="T73" fmla="*/ 138 h 225"/>
                <a:gd name="T74" fmla="*/ 40 w 122"/>
                <a:gd name="T75" fmla="*/ 209 h 225"/>
                <a:gd name="T76" fmla="*/ 53 w 122"/>
                <a:gd name="T77" fmla="*/ 225 h 225"/>
                <a:gd name="T78" fmla="*/ 87 w 122"/>
                <a:gd name="T79" fmla="*/ 214 h 225"/>
                <a:gd name="T80" fmla="*/ 110 w 122"/>
                <a:gd name="T81" fmla="*/ 187 h 225"/>
                <a:gd name="T82" fmla="*/ 99 w 122"/>
                <a:gd name="T83" fmla="*/ 138 h 225"/>
                <a:gd name="T84" fmla="*/ 104 w 122"/>
                <a:gd name="T85" fmla="*/ 117 h 225"/>
                <a:gd name="T86" fmla="*/ 120 w 122"/>
                <a:gd name="T87" fmla="*/ 101 h 225"/>
                <a:gd name="T88" fmla="*/ 47 w 122"/>
                <a:gd name="T89" fmla="*/ 101 h 225"/>
                <a:gd name="T90" fmla="*/ 49 w 122"/>
                <a:gd name="T91" fmla="*/ 138 h 225"/>
                <a:gd name="T92" fmla="*/ 35 w 122"/>
                <a:gd name="T93" fmla="*/ 121 h 225"/>
                <a:gd name="T94" fmla="*/ 24 w 122"/>
                <a:gd name="T95" fmla="*/ 108 h 225"/>
                <a:gd name="T96" fmla="*/ 12 w 122"/>
                <a:gd name="T97" fmla="*/ 104 h 225"/>
                <a:gd name="T98" fmla="*/ 8 w 122"/>
                <a:gd name="T99" fmla="*/ 97 h 225"/>
                <a:gd name="T100" fmla="*/ 8 w 122"/>
                <a:gd name="T101" fmla="*/ 93 h 225"/>
                <a:gd name="T102" fmla="*/ 12 w 122"/>
                <a:gd name="T103" fmla="*/ 90 h 225"/>
                <a:gd name="T104" fmla="*/ 24 w 122"/>
                <a:gd name="T105" fmla="*/ 86 h 225"/>
                <a:gd name="T106" fmla="*/ 108 w 122"/>
                <a:gd name="T107" fmla="*/ 62 h 225"/>
                <a:gd name="T108" fmla="*/ 114 w 122"/>
                <a:gd name="T109" fmla="*/ 69 h 225"/>
                <a:gd name="T110" fmla="*/ 111 w 122"/>
                <a:gd name="T111" fmla="*/ 76 h 225"/>
                <a:gd name="T112" fmla="*/ 43 w 122"/>
                <a:gd name="T113" fmla="*/ 98 h 225"/>
                <a:gd name="T114" fmla="*/ 103 w 122"/>
                <a:gd name="T115" fmla="*/ 111 h 225"/>
                <a:gd name="T116" fmla="*/ 92 w 122"/>
                <a:gd name="T117" fmla="*/ 138 h 225"/>
                <a:gd name="T118" fmla="*/ 78 w 122"/>
                <a:gd name="T119" fmla="*/ 110 h 225"/>
                <a:gd name="T120" fmla="*/ 106 w 122"/>
                <a:gd name="T121" fmla="*/ 96 h 225"/>
                <a:gd name="T122" fmla="*/ 114 w 122"/>
                <a:gd name="T123" fmla="*/ 103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rgbClr val="FFFFFF"/>
            </a:solidFill>
            <a:ln>
              <a:noFill/>
            </a:ln>
          </p:spPr>
          <p:txBody>
            <a:bodyPr vert="horz" wrap="square" lIns="68571" tIns="34286" rIns="68571" bIns="34286" numCol="1" anchor="t" anchorCtr="0" compatLnSpc="1"/>
            <a:lstStyle/>
            <a:p>
              <a:endParaRPr lang="en-US">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50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22" presetClass="entr" presetSubtype="8" fill="hold" nodeType="withEffect">
                                  <p:stCondLst>
                                    <p:cond delay="500"/>
                                  </p:stCondLst>
                                  <p:childTnLst>
                                    <p:set>
                                      <p:cBhvr>
                                        <p:cTn id="24" dur="1" fill="hold">
                                          <p:stCondLst>
                                            <p:cond delay="0"/>
                                          </p:stCondLst>
                                        </p:cTn>
                                        <p:tgtEl>
                                          <p:spTgt spid="29"/>
                                        </p:tgtEl>
                                        <p:attrNameLst>
                                          <p:attrName>style.visibility</p:attrName>
                                        </p:attrNameLst>
                                      </p:cBhvr>
                                      <p:to>
                                        <p:strVal val="visible"/>
                                      </p:to>
                                    </p:set>
                                    <p:animEffect transition="in" filter="wipe(left)">
                                      <p:cBhvr>
                                        <p:cTn id="25" dur="500"/>
                                        <p:tgtEl>
                                          <p:spTgt spid="29"/>
                                        </p:tgtEl>
                                      </p:cBhvr>
                                    </p:animEffect>
                                  </p:childTnLst>
                                </p:cTn>
                              </p:par>
                              <p:par>
                                <p:cTn id="26" presetID="10" presetClass="entr" presetSubtype="0" fill="hold" nodeType="withEffect">
                                  <p:stCondLst>
                                    <p:cond delay="50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par>
                                <p:cTn id="29" presetID="10" presetClass="entr" presetSubtype="0" fill="hold" grpId="0" nodeType="withEffect">
                                  <p:stCondLst>
                                    <p:cond delay="100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22" presetClass="entr" presetSubtype="8" fill="hold" nodeType="withEffect">
                                  <p:stCondLst>
                                    <p:cond delay="1000"/>
                                  </p:stCondLst>
                                  <p:childTnLst>
                                    <p:set>
                                      <p:cBhvr>
                                        <p:cTn id="33" dur="1" fill="hold">
                                          <p:stCondLst>
                                            <p:cond delay="0"/>
                                          </p:stCondLst>
                                        </p:cTn>
                                        <p:tgtEl>
                                          <p:spTgt spid="30"/>
                                        </p:tgtEl>
                                        <p:attrNameLst>
                                          <p:attrName>style.visibility</p:attrName>
                                        </p:attrNameLst>
                                      </p:cBhvr>
                                      <p:to>
                                        <p:strVal val="visible"/>
                                      </p:to>
                                    </p:set>
                                    <p:animEffect transition="in" filter="wipe(left)">
                                      <p:cBhvr>
                                        <p:cTn id="34" dur="500"/>
                                        <p:tgtEl>
                                          <p:spTgt spid="30"/>
                                        </p:tgtEl>
                                      </p:cBhvr>
                                    </p:animEffect>
                                  </p:childTnLst>
                                </p:cTn>
                              </p:par>
                              <p:par>
                                <p:cTn id="35" presetID="10" presetClass="entr" presetSubtype="0" fill="hold" nodeType="withEffect">
                                  <p:stCondLst>
                                    <p:cond delay="100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500"/>
                                        <p:tgtEl>
                                          <p:spTgt spid="40"/>
                                        </p:tgtEl>
                                      </p:cBhvr>
                                    </p:animEffect>
                                  </p:childTnLst>
                                </p:cTn>
                              </p:par>
                              <p:par>
                                <p:cTn id="38" presetID="10" presetClass="entr" presetSubtype="0" fill="hold" grpId="0" nodeType="withEffect">
                                  <p:stCondLst>
                                    <p:cond delay="150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par>
                                <p:cTn id="41" presetID="10" presetClass="entr" presetSubtype="0" fill="hold" nodeType="withEffect">
                                  <p:stCondLst>
                                    <p:cond delay="150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AsOne/>
      </p:bldGraphic>
      <p:bldP spid="23" grpId="0"/>
      <p:bldP spid="24" grpId="0"/>
      <p:bldP spid="25" grpId="0"/>
      <p:bldP spid="26" grpId="0"/>
      <p:bldP spid="27"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grpSp>
        <p:nvGrpSpPr>
          <p:cNvPr id="6" name="组合 5"/>
          <p:cNvGrpSpPr/>
          <p:nvPr/>
        </p:nvGrpSpPr>
        <p:grpSpPr>
          <a:xfrm>
            <a:off x="2013323" y="1396146"/>
            <a:ext cx="1511085" cy="1509370"/>
            <a:chOff x="5305424" y="2638424"/>
            <a:chExt cx="1579563" cy="1577975"/>
          </a:xfrm>
          <a:solidFill>
            <a:srgbClr val="000000">
              <a:alpha val="60000"/>
            </a:srgbClr>
          </a:solidFill>
          <a:effectLst>
            <a:outerShdw blurRad="190500" dir="2700000" algn="tl" rotWithShape="0">
              <a:prstClr val="black">
                <a:alpha val="41000"/>
              </a:prstClr>
            </a:outerShdw>
          </a:effectLst>
        </p:grpSpPr>
        <p:sp>
          <p:nvSpPr>
            <p:cNvPr id="7" name="Freeform 6"/>
            <p:cNvSpPr>
              <a:spLocks noEditPoints="1"/>
            </p:cNvSpPr>
            <p:nvPr/>
          </p:nvSpPr>
          <p:spPr bwMode="auto">
            <a:xfrm>
              <a:off x="5305424" y="2638424"/>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accent2"/>
            </a:solid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50000"/>
                  </a:schemeClr>
                </a:solidFill>
                <a:effectLst/>
              </a:endParaRPr>
            </a:p>
          </p:txBody>
        </p:sp>
        <p:sp>
          <p:nvSpPr>
            <p:cNvPr id="8"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50000"/>
                  </a:schemeClr>
                </a:solidFill>
                <a:effectLst/>
              </a:endParaRPr>
            </a:p>
          </p:txBody>
        </p:sp>
      </p:grpSp>
      <p:grpSp>
        <p:nvGrpSpPr>
          <p:cNvPr id="9" name="组合 8"/>
          <p:cNvGrpSpPr/>
          <p:nvPr/>
        </p:nvGrpSpPr>
        <p:grpSpPr>
          <a:xfrm>
            <a:off x="2929988" y="2311340"/>
            <a:ext cx="1896829" cy="1893545"/>
            <a:chOff x="5102225" y="2441575"/>
            <a:chExt cx="1982788" cy="1979613"/>
          </a:xfrm>
          <a:solidFill>
            <a:srgbClr val="000000">
              <a:alpha val="60000"/>
            </a:srgbClr>
          </a:solidFill>
          <a:effectLst>
            <a:outerShdw blurRad="190500" dir="2700000" algn="tl" rotWithShape="0">
              <a:prstClr val="black">
                <a:alpha val="41000"/>
              </a:prstClr>
            </a:outerShdw>
          </a:effectLst>
        </p:grpSpPr>
        <p:sp>
          <p:nvSpPr>
            <p:cNvPr id="10" name="Freeform 12"/>
            <p:cNvSpPr>
              <a:spLocks noEditPoints="1"/>
            </p:cNvSpPr>
            <p:nvPr/>
          </p:nvSpPr>
          <p:spPr bwMode="auto">
            <a:xfrm>
              <a:off x="5102225" y="2441575"/>
              <a:ext cx="1982788" cy="1979613"/>
            </a:xfrm>
            <a:custGeom>
              <a:avLst/>
              <a:gdLst>
                <a:gd name="T0" fmla="*/ 529 w 529"/>
                <a:gd name="T1" fmla="*/ 283 h 528"/>
                <a:gd name="T2" fmla="*/ 506 w 529"/>
                <a:gd name="T3" fmla="*/ 241 h 528"/>
                <a:gd name="T4" fmla="*/ 479 w 529"/>
                <a:gd name="T5" fmla="*/ 200 h 528"/>
                <a:gd name="T6" fmla="*/ 516 w 529"/>
                <a:gd name="T7" fmla="*/ 180 h 528"/>
                <a:gd name="T8" fmla="*/ 479 w 529"/>
                <a:gd name="T9" fmla="*/ 151 h 528"/>
                <a:gd name="T10" fmla="*/ 438 w 529"/>
                <a:gd name="T11" fmla="*/ 123 h 528"/>
                <a:gd name="T12" fmla="*/ 465 w 529"/>
                <a:gd name="T13" fmla="*/ 90 h 528"/>
                <a:gd name="T14" fmla="*/ 420 w 529"/>
                <a:gd name="T15" fmla="*/ 77 h 528"/>
                <a:gd name="T16" fmla="*/ 371 w 529"/>
                <a:gd name="T17" fmla="*/ 67 h 528"/>
                <a:gd name="T18" fmla="*/ 383 w 529"/>
                <a:gd name="T19" fmla="*/ 27 h 528"/>
                <a:gd name="T20" fmla="*/ 336 w 529"/>
                <a:gd name="T21" fmla="*/ 32 h 528"/>
                <a:gd name="T22" fmla="*/ 288 w 529"/>
                <a:gd name="T23" fmla="*/ 42 h 528"/>
                <a:gd name="T24" fmla="*/ 284 w 529"/>
                <a:gd name="T25" fmla="*/ 0 h 528"/>
                <a:gd name="T26" fmla="*/ 242 w 529"/>
                <a:gd name="T27" fmla="*/ 23 h 528"/>
                <a:gd name="T28" fmla="*/ 201 w 529"/>
                <a:gd name="T29" fmla="*/ 50 h 528"/>
                <a:gd name="T30" fmla="*/ 181 w 529"/>
                <a:gd name="T31" fmla="*/ 13 h 528"/>
                <a:gd name="T32" fmla="*/ 152 w 529"/>
                <a:gd name="T33" fmla="*/ 50 h 528"/>
                <a:gd name="T34" fmla="*/ 124 w 529"/>
                <a:gd name="T35" fmla="*/ 91 h 528"/>
                <a:gd name="T36" fmla="*/ 91 w 529"/>
                <a:gd name="T37" fmla="*/ 64 h 528"/>
                <a:gd name="T38" fmla="*/ 78 w 529"/>
                <a:gd name="T39" fmla="*/ 109 h 528"/>
                <a:gd name="T40" fmla="*/ 68 w 529"/>
                <a:gd name="T41" fmla="*/ 158 h 528"/>
                <a:gd name="T42" fmla="*/ 28 w 529"/>
                <a:gd name="T43" fmla="*/ 145 h 528"/>
                <a:gd name="T44" fmla="*/ 33 w 529"/>
                <a:gd name="T45" fmla="*/ 193 h 528"/>
                <a:gd name="T46" fmla="*/ 42 w 529"/>
                <a:gd name="T47" fmla="*/ 241 h 528"/>
                <a:gd name="T48" fmla="*/ 0 w 529"/>
                <a:gd name="T49" fmla="*/ 245 h 528"/>
                <a:gd name="T50" fmla="*/ 24 w 529"/>
                <a:gd name="T51" fmla="*/ 287 h 528"/>
                <a:gd name="T52" fmla="*/ 51 w 529"/>
                <a:gd name="T53" fmla="*/ 328 h 528"/>
                <a:gd name="T54" fmla="*/ 13 w 529"/>
                <a:gd name="T55" fmla="*/ 348 h 528"/>
                <a:gd name="T56" fmla="*/ 51 w 529"/>
                <a:gd name="T57" fmla="*/ 377 h 528"/>
                <a:gd name="T58" fmla="*/ 92 w 529"/>
                <a:gd name="T59" fmla="*/ 405 h 528"/>
                <a:gd name="T60" fmla="*/ 65 w 529"/>
                <a:gd name="T61" fmla="*/ 438 h 528"/>
                <a:gd name="T62" fmla="*/ 110 w 529"/>
                <a:gd name="T63" fmla="*/ 451 h 528"/>
                <a:gd name="T64" fmla="*/ 159 w 529"/>
                <a:gd name="T65" fmla="*/ 461 h 528"/>
                <a:gd name="T66" fmla="*/ 146 w 529"/>
                <a:gd name="T67" fmla="*/ 501 h 528"/>
                <a:gd name="T68" fmla="*/ 193 w 529"/>
                <a:gd name="T69" fmla="*/ 496 h 528"/>
                <a:gd name="T70" fmla="*/ 242 w 529"/>
                <a:gd name="T71" fmla="*/ 486 h 528"/>
                <a:gd name="T72" fmla="*/ 246 w 529"/>
                <a:gd name="T73" fmla="*/ 528 h 528"/>
                <a:gd name="T74" fmla="*/ 288 w 529"/>
                <a:gd name="T75" fmla="*/ 505 h 528"/>
                <a:gd name="T76" fmla="*/ 329 w 529"/>
                <a:gd name="T77" fmla="*/ 478 h 528"/>
                <a:gd name="T78" fmla="*/ 349 w 529"/>
                <a:gd name="T79" fmla="*/ 516 h 528"/>
                <a:gd name="T80" fmla="*/ 378 w 529"/>
                <a:gd name="T81" fmla="*/ 478 h 528"/>
                <a:gd name="T82" fmla="*/ 406 w 529"/>
                <a:gd name="T83" fmla="*/ 437 h 528"/>
                <a:gd name="T84" fmla="*/ 439 w 529"/>
                <a:gd name="T85" fmla="*/ 464 h 528"/>
                <a:gd name="T86" fmla="*/ 452 w 529"/>
                <a:gd name="T87" fmla="*/ 419 h 528"/>
                <a:gd name="T88" fmla="*/ 462 w 529"/>
                <a:gd name="T89" fmla="*/ 370 h 528"/>
                <a:gd name="T90" fmla="*/ 502 w 529"/>
                <a:gd name="T91" fmla="*/ 383 h 528"/>
                <a:gd name="T92" fmla="*/ 496 w 529"/>
                <a:gd name="T93" fmla="*/ 335 h 528"/>
                <a:gd name="T94" fmla="*/ 487 w 529"/>
                <a:gd name="T95" fmla="*/ 287 h 528"/>
                <a:gd name="T96" fmla="*/ 265 w 529"/>
                <a:gd name="T97" fmla="*/ 290 h 528"/>
                <a:gd name="T98" fmla="*/ 265 w 529"/>
                <a:gd name="T99" fmla="*/ 238 h 528"/>
                <a:gd name="T100" fmla="*/ 265 w 529"/>
                <a:gd name="T101" fmla="*/ 29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9" h="528">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solidFill>
              <a:schemeClr val="accent3"/>
            </a:solid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50000"/>
                  </a:schemeClr>
                </a:solidFill>
              </a:endParaRPr>
            </a:p>
          </p:txBody>
        </p:sp>
        <p:sp>
          <p:nvSpPr>
            <p:cNvPr id="11" name="Freeform 13"/>
            <p:cNvSpPr>
              <a:spLocks noEditPoints="1"/>
            </p:cNvSpPr>
            <p:nvPr/>
          </p:nvSpPr>
          <p:spPr bwMode="auto">
            <a:xfrm>
              <a:off x="5405438" y="2741613"/>
              <a:ext cx="1376363" cy="1381125"/>
            </a:xfrm>
            <a:custGeom>
              <a:avLst/>
              <a:gdLst>
                <a:gd name="T0" fmla="*/ 184 w 367"/>
                <a:gd name="T1" fmla="*/ 0 h 368"/>
                <a:gd name="T2" fmla="*/ 0 w 367"/>
                <a:gd name="T3" fmla="*/ 184 h 368"/>
                <a:gd name="T4" fmla="*/ 184 w 367"/>
                <a:gd name="T5" fmla="*/ 368 h 368"/>
                <a:gd name="T6" fmla="*/ 367 w 367"/>
                <a:gd name="T7" fmla="*/ 184 h 368"/>
                <a:gd name="T8" fmla="*/ 184 w 367"/>
                <a:gd name="T9" fmla="*/ 0 h 368"/>
                <a:gd name="T10" fmla="*/ 184 w 367"/>
                <a:gd name="T11" fmla="*/ 250 h 368"/>
                <a:gd name="T12" fmla="*/ 118 w 367"/>
                <a:gd name="T13" fmla="*/ 184 h 368"/>
                <a:gd name="T14" fmla="*/ 184 w 367"/>
                <a:gd name="T15" fmla="*/ 118 h 368"/>
                <a:gd name="T16" fmla="*/ 250 w 367"/>
                <a:gd name="T17" fmla="*/ 184 h 368"/>
                <a:gd name="T18" fmla="*/ 184 w 367"/>
                <a:gd name="T19" fmla="*/ 25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7" h="368">
                  <a:moveTo>
                    <a:pt x="184" y="0"/>
                  </a:moveTo>
                  <a:cubicBezTo>
                    <a:pt x="83" y="0"/>
                    <a:pt x="0" y="83"/>
                    <a:pt x="0" y="184"/>
                  </a:cubicBezTo>
                  <a:cubicBezTo>
                    <a:pt x="0" y="285"/>
                    <a:pt x="83" y="368"/>
                    <a:pt x="184" y="368"/>
                  </a:cubicBezTo>
                  <a:cubicBezTo>
                    <a:pt x="285" y="368"/>
                    <a:pt x="367" y="285"/>
                    <a:pt x="367" y="184"/>
                  </a:cubicBezTo>
                  <a:cubicBezTo>
                    <a:pt x="367" y="83"/>
                    <a:pt x="285" y="0"/>
                    <a:pt x="184" y="0"/>
                  </a:cubicBezTo>
                  <a:close/>
                  <a:moveTo>
                    <a:pt x="184" y="250"/>
                  </a:moveTo>
                  <a:cubicBezTo>
                    <a:pt x="148" y="250"/>
                    <a:pt x="118" y="220"/>
                    <a:pt x="118" y="184"/>
                  </a:cubicBezTo>
                  <a:cubicBezTo>
                    <a:pt x="118" y="148"/>
                    <a:pt x="148" y="118"/>
                    <a:pt x="184" y="118"/>
                  </a:cubicBezTo>
                  <a:cubicBezTo>
                    <a:pt x="220" y="118"/>
                    <a:pt x="250" y="148"/>
                    <a:pt x="250" y="184"/>
                  </a:cubicBezTo>
                  <a:cubicBezTo>
                    <a:pt x="250" y="220"/>
                    <a:pt x="220" y="250"/>
                    <a:pt x="184" y="25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50000"/>
                  </a:schemeClr>
                </a:solidFill>
              </a:endParaRPr>
            </a:p>
          </p:txBody>
        </p:sp>
      </p:grpSp>
      <p:grpSp>
        <p:nvGrpSpPr>
          <p:cNvPr id="12" name="组合 11"/>
          <p:cNvGrpSpPr/>
          <p:nvPr/>
        </p:nvGrpSpPr>
        <p:grpSpPr>
          <a:xfrm>
            <a:off x="4548900" y="1955257"/>
            <a:ext cx="1243798" cy="1261857"/>
            <a:chOff x="5803900" y="2852738"/>
            <a:chExt cx="1300163" cy="1319212"/>
          </a:xfrm>
          <a:solidFill>
            <a:srgbClr val="000000">
              <a:alpha val="60000"/>
            </a:srgbClr>
          </a:solidFill>
          <a:effectLst>
            <a:outerShdw blurRad="190500" dir="2700000" algn="tl" rotWithShape="0">
              <a:prstClr val="black">
                <a:alpha val="41000"/>
              </a:prstClr>
            </a:outerShdw>
          </a:effectLst>
        </p:grpSpPr>
        <p:sp>
          <p:nvSpPr>
            <p:cNvPr id="13" name="Freeform 18"/>
            <p:cNvSpPr>
              <a:spLocks noEditPoints="1"/>
            </p:cNvSpPr>
            <p:nvPr/>
          </p:nvSpPr>
          <p:spPr bwMode="auto">
            <a:xfrm>
              <a:off x="5803900" y="2852738"/>
              <a:ext cx="1300163" cy="1319212"/>
            </a:xfrm>
            <a:custGeom>
              <a:avLst/>
              <a:gdLst>
                <a:gd name="T0" fmla="*/ 309 w 347"/>
                <a:gd name="T1" fmla="*/ 176 h 352"/>
                <a:gd name="T2" fmla="*/ 326 w 347"/>
                <a:gd name="T3" fmla="*/ 150 h 352"/>
                <a:gd name="T4" fmla="*/ 335 w 347"/>
                <a:gd name="T5" fmla="*/ 103 h 352"/>
                <a:gd name="T6" fmla="*/ 294 w 347"/>
                <a:gd name="T7" fmla="*/ 113 h 352"/>
                <a:gd name="T8" fmla="*/ 282 w 347"/>
                <a:gd name="T9" fmla="*/ 65 h 352"/>
                <a:gd name="T10" fmla="*/ 262 w 347"/>
                <a:gd name="T11" fmla="*/ 22 h 352"/>
                <a:gd name="T12" fmla="*/ 234 w 347"/>
                <a:gd name="T13" fmla="*/ 54 h 352"/>
                <a:gd name="T14" fmla="*/ 196 w 347"/>
                <a:gd name="T15" fmla="*/ 23 h 352"/>
                <a:gd name="T16" fmla="*/ 155 w 347"/>
                <a:gd name="T17" fmla="*/ 0 h 352"/>
                <a:gd name="T18" fmla="*/ 151 w 347"/>
                <a:gd name="T19" fmla="*/ 42 h 352"/>
                <a:gd name="T20" fmla="*/ 102 w 347"/>
                <a:gd name="T21" fmla="*/ 39 h 352"/>
                <a:gd name="T22" fmla="*/ 55 w 347"/>
                <a:gd name="T23" fmla="*/ 44 h 352"/>
                <a:gd name="T24" fmla="*/ 77 w 347"/>
                <a:gd name="T25" fmla="*/ 81 h 352"/>
                <a:gd name="T26" fmla="*/ 35 w 347"/>
                <a:gd name="T27" fmla="*/ 107 h 352"/>
                <a:gd name="T28" fmla="*/ 0 w 347"/>
                <a:gd name="T29" fmla="*/ 139 h 352"/>
                <a:gd name="T30" fmla="*/ 39 w 347"/>
                <a:gd name="T31" fmla="*/ 156 h 352"/>
                <a:gd name="T32" fmla="*/ 39 w 347"/>
                <a:gd name="T33" fmla="*/ 195 h 352"/>
                <a:gd name="T34" fmla="*/ 0 w 347"/>
                <a:gd name="T35" fmla="*/ 212 h 352"/>
                <a:gd name="T36" fmla="*/ 35 w 347"/>
                <a:gd name="T37" fmla="*/ 244 h 352"/>
                <a:gd name="T38" fmla="*/ 77 w 347"/>
                <a:gd name="T39" fmla="*/ 271 h 352"/>
                <a:gd name="T40" fmla="*/ 55 w 347"/>
                <a:gd name="T41" fmla="*/ 307 h 352"/>
                <a:gd name="T42" fmla="*/ 102 w 347"/>
                <a:gd name="T43" fmla="*/ 313 h 352"/>
                <a:gd name="T44" fmla="*/ 151 w 347"/>
                <a:gd name="T45" fmla="*/ 309 h 352"/>
                <a:gd name="T46" fmla="*/ 155 w 347"/>
                <a:gd name="T47" fmla="*/ 352 h 352"/>
                <a:gd name="T48" fmla="*/ 196 w 347"/>
                <a:gd name="T49" fmla="*/ 329 h 352"/>
                <a:gd name="T50" fmla="*/ 234 w 347"/>
                <a:gd name="T51" fmla="*/ 297 h 352"/>
                <a:gd name="T52" fmla="*/ 262 w 347"/>
                <a:gd name="T53" fmla="*/ 329 h 352"/>
                <a:gd name="T54" fmla="*/ 282 w 347"/>
                <a:gd name="T55" fmla="*/ 286 h 352"/>
                <a:gd name="T56" fmla="*/ 294 w 347"/>
                <a:gd name="T57" fmla="*/ 239 h 352"/>
                <a:gd name="T58" fmla="*/ 335 w 347"/>
                <a:gd name="T59" fmla="*/ 248 h 352"/>
                <a:gd name="T60" fmla="*/ 326 w 347"/>
                <a:gd name="T61" fmla="*/ 201 h 352"/>
                <a:gd name="T62" fmla="*/ 174 w 347"/>
                <a:gd name="T63" fmla="*/ 201 h 352"/>
                <a:gd name="T64" fmla="*/ 174 w 347"/>
                <a:gd name="T65" fmla="*/ 150 h 352"/>
                <a:gd name="T66" fmla="*/ 174 w 347"/>
                <a:gd name="T67" fmla="*/ 20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7" h="352">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solidFill>
              <a:schemeClr val="accent4"/>
            </a:solid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50000"/>
                  </a:schemeClr>
                </a:solidFill>
              </a:endParaRPr>
            </a:p>
          </p:txBody>
        </p:sp>
        <p:sp>
          <p:nvSpPr>
            <p:cNvPr id="14" name="Freeform 19"/>
            <p:cNvSpPr>
              <a:spLocks noEditPoints="1"/>
            </p:cNvSpPr>
            <p:nvPr/>
          </p:nvSpPr>
          <p:spPr bwMode="auto">
            <a:xfrm>
              <a:off x="6080125" y="3136900"/>
              <a:ext cx="747713" cy="746125"/>
            </a:xfrm>
            <a:custGeom>
              <a:avLst/>
              <a:gdLst>
                <a:gd name="T0" fmla="*/ 100 w 199"/>
                <a:gd name="T1" fmla="*/ 0 h 199"/>
                <a:gd name="T2" fmla="*/ 0 w 199"/>
                <a:gd name="T3" fmla="*/ 100 h 199"/>
                <a:gd name="T4" fmla="*/ 100 w 199"/>
                <a:gd name="T5" fmla="*/ 199 h 199"/>
                <a:gd name="T6" fmla="*/ 199 w 199"/>
                <a:gd name="T7" fmla="*/ 100 h 199"/>
                <a:gd name="T8" fmla="*/ 100 w 199"/>
                <a:gd name="T9" fmla="*/ 0 h 199"/>
                <a:gd name="T10" fmla="*/ 100 w 199"/>
                <a:gd name="T11" fmla="*/ 150 h 199"/>
                <a:gd name="T12" fmla="*/ 49 w 199"/>
                <a:gd name="T13" fmla="*/ 100 h 199"/>
                <a:gd name="T14" fmla="*/ 100 w 199"/>
                <a:gd name="T15" fmla="*/ 49 h 199"/>
                <a:gd name="T16" fmla="*/ 150 w 199"/>
                <a:gd name="T17" fmla="*/ 100 h 199"/>
                <a:gd name="T18" fmla="*/ 100 w 199"/>
                <a:gd name="T19"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9" h="199">
                  <a:moveTo>
                    <a:pt x="100" y="0"/>
                  </a:moveTo>
                  <a:cubicBezTo>
                    <a:pt x="45" y="0"/>
                    <a:pt x="0" y="45"/>
                    <a:pt x="0" y="100"/>
                  </a:cubicBezTo>
                  <a:cubicBezTo>
                    <a:pt x="0" y="155"/>
                    <a:pt x="45" y="199"/>
                    <a:pt x="100" y="199"/>
                  </a:cubicBezTo>
                  <a:cubicBezTo>
                    <a:pt x="155" y="199"/>
                    <a:pt x="199" y="155"/>
                    <a:pt x="199" y="100"/>
                  </a:cubicBezTo>
                  <a:cubicBezTo>
                    <a:pt x="199" y="45"/>
                    <a:pt x="155" y="0"/>
                    <a:pt x="100" y="0"/>
                  </a:cubicBezTo>
                  <a:close/>
                  <a:moveTo>
                    <a:pt x="100" y="150"/>
                  </a:moveTo>
                  <a:cubicBezTo>
                    <a:pt x="72" y="150"/>
                    <a:pt x="49" y="128"/>
                    <a:pt x="49" y="100"/>
                  </a:cubicBezTo>
                  <a:cubicBezTo>
                    <a:pt x="49" y="72"/>
                    <a:pt x="72" y="49"/>
                    <a:pt x="100" y="49"/>
                  </a:cubicBezTo>
                  <a:cubicBezTo>
                    <a:pt x="127" y="49"/>
                    <a:pt x="150" y="72"/>
                    <a:pt x="150" y="100"/>
                  </a:cubicBezTo>
                  <a:cubicBezTo>
                    <a:pt x="150" y="128"/>
                    <a:pt x="127" y="150"/>
                    <a:pt x="100" y="15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50000"/>
                  </a:schemeClr>
                </a:solidFill>
              </a:endParaRPr>
            </a:p>
          </p:txBody>
        </p:sp>
      </p:grpSp>
      <p:grpSp>
        <p:nvGrpSpPr>
          <p:cNvPr id="15" name="组合 14"/>
          <p:cNvGrpSpPr/>
          <p:nvPr/>
        </p:nvGrpSpPr>
        <p:grpSpPr>
          <a:xfrm>
            <a:off x="5619590" y="2186065"/>
            <a:ext cx="1511085" cy="1509370"/>
            <a:chOff x="5305425" y="2638425"/>
            <a:chExt cx="1579563" cy="1577975"/>
          </a:xfrm>
          <a:solidFill>
            <a:srgbClr val="000000">
              <a:alpha val="60000"/>
            </a:srgbClr>
          </a:solidFill>
          <a:effectLst>
            <a:outerShdw blurRad="190500" dir="2700000" algn="tl" rotWithShape="0">
              <a:prstClr val="black">
                <a:alpha val="41000"/>
              </a:prstClr>
            </a:outerShdw>
          </a:effectLst>
        </p:grpSpPr>
        <p:sp>
          <p:nvSpPr>
            <p:cNvPr id="16" name="Freeform 6"/>
            <p:cNvSpPr>
              <a:spLocks noEditPoints="1"/>
            </p:cNvSpPr>
            <p:nvPr/>
          </p:nvSpPr>
          <p:spPr bwMode="auto">
            <a:xfrm>
              <a:off x="5305425" y="2638425"/>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accent5"/>
            </a:solid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50000"/>
                  </a:schemeClr>
                </a:solidFill>
              </a:endParaRPr>
            </a:p>
          </p:txBody>
        </p:sp>
        <p:sp>
          <p:nvSpPr>
            <p:cNvPr id="17"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50000"/>
                  </a:schemeClr>
                </a:solidFill>
              </a:endParaRPr>
            </a:p>
          </p:txBody>
        </p:sp>
      </p:grpSp>
      <p:sp>
        <p:nvSpPr>
          <p:cNvPr id="18" name="TextBox 17"/>
          <p:cNvSpPr txBox="1"/>
          <p:nvPr/>
        </p:nvSpPr>
        <p:spPr>
          <a:xfrm>
            <a:off x="393543" y="2281174"/>
            <a:ext cx="1139877" cy="654025"/>
          </a:xfrm>
          <a:prstGeom prst="rect">
            <a:avLst/>
          </a:prstGeom>
          <a:noFill/>
        </p:spPr>
        <p:txBody>
          <a:bodyPr wrap="square" lIns="68580" tIns="34290" rIns="68580" bIns="34290" rtlCol="0" anchor="ctr">
            <a:spAutoFit/>
          </a:bodyPr>
          <a:lstStyle/>
          <a:p>
            <a:pPr lvl="0"/>
            <a:endParaRPr lang="en-US" altLang="zh-CN" sz="5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a:p>
            <a:pPr lvl="0"/>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单击添加文本单击添加文本单击添加文本</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19" name="矩形 18"/>
          <p:cNvSpPr/>
          <p:nvPr/>
        </p:nvSpPr>
        <p:spPr>
          <a:xfrm>
            <a:off x="2169203" y="1004484"/>
            <a:ext cx="1199327" cy="300083"/>
          </a:xfrm>
          <a:prstGeom prst="rect">
            <a:avLst/>
          </a:prstGeom>
        </p:spPr>
        <p:txBody>
          <a:bodyPr wrap="square" lIns="68580" tIns="34290" rIns="68580" bIns="34290">
            <a:spAutoFit/>
          </a:bodyPr>
          <a:lstStyle/>
          <a:p>
            <a:pPr algn="ct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endPar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20" name="TextBox 19"/>
          <p:cNvSpPr txBox="1"/>
          <p:nvPr/>
        </p:nvSpPr>
        <p:spPr>
          <a:xfrm>
            <a:off x="1170638" y="3144092"/>
            <a:ext cx="1301235" cy="654025"/>
          </a:xfrm>
          <a:prstGeom prst="rect">
            <a:avLst/>
          </a:prstGeom>
          <a:noFill/>
        </p:spPr>
        <p:txBody>
          <a:bodyPr wrap="square" lIns="68580" tIns="34290" rIns="68580" bIns="34290" rtlCol="0" anchor="ctr">
            <a:spAutoFit/>
          </a:bodyPr>
          <a:lstStyle/>
          <a:p>
            <a:pPr lvl="0"/>
            <a:endParaRPr lang="en-US" altLang="zh-CN" sz="50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a:p>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单击添加文本单击添加文本单击添加文本单击添加文本</a:t>
            </a:r>
            <a:endPar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21" name="矩形 20"/>
          <p:cNvSpPr/>
          <p:nvPr/>
        </p:nvSpPr>
        <p:spPr>
          <a:xfrm>
            <a:off x="3278740" y="4359899"/>
            <a:ext cx="1199327" cy="300083"/>
          </a:xfrm>
          <a:prstGeom prst="rect">
            <a:avLst/>
          </a:prstGeom>
        </p:spPr>
        <p:txBody>
          <a:bodyPr wrap="square" lIns="68580" tIns="34290" rIns="68580" bIns="34290">
            <a:spAutoFit/>
          </a:bodyPr>
          <a:lstStyle/>
          <a:p>
            <a:pPr algn="ct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endPar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22" name="TextBox 21"/>
          <p:cNvSpPr txBox="1"/>
          <p:nvPr/>
        </p:nvSpPr>
        <p:spPr>
          <a:xfrm>
            <a:off x="6306634" y="1566230"/>
            <a:ext cx="1614175" cy="484748"/>
          </a:xfrm>
          <a:prstGeom prst="rect">
            <a:avLst/>
          </a:prstGeom>
          <a:noFill/>
        </p:spPr>
        <p:txBody>
          <a:bodyPr wrap="square" lIns="68580" tIns="34290" rIns="68580" bIns="34290" rtlCol="0" anchor="ctr">
            <a:spAutoFit/>
          </a:bodyPr>
          <a:lstStyle/>
          <a:p>
            <a:pPr lvl="0"/>
            <a:endParaRPr lang="en-US" altLang="zh-CN" sz="5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a:p>
            <a:pPr lvl="0"/>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单击添加文本单击添加文本单击添加文本</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23" name="矩形 22"/>
          <p:cNvSpPr/>
          <p:nvPr/>
        </p:nvSpPr>
        <p:spPr>
          <a:xfrm>
            <a:off x="4571135" y="1549089"/>
            <a:ext cx="1199327" cy="300083"/>
          </a:xfrm>
          <a:prstGeom prst="rect">
            <a:avLst/>
          </a:prstGeom>
        </p:spPr>
        <p:txBody>
          <a:bodyPr wrap="square" lIns="68580" tIns="34290" rIns="68580" bIns="34290">
            <a:spAutoFit/>
          </a:bodyPr>
          <a:lstStyle/>
          <a:p>
            <a:pPr algn="ct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endParaRPr lang="en-US" altLang="zh-CN" b="1" dirty="0" smtClean="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24" name="TextBox 23"/>
          <p:cNvSpPr txBox="1"/>
          <p:nvPr/>
        </p:nvSpPr>
        <p:spPr>
          <a:xfrm>
            <a:off x="7380677" y="3173364"/>
            <a:ext cx="1515653" cy="654025"/>
          </a:xfrm>
          <a:prstGeom prst="rect">
            <a:avLst/>
          </a:prstGeom>
          <a:noFill/>
        </p:spPr>
        <p:txBody>
          <a:bodyPr wrap="square" lIns="68580" tIns="34290" rIns="68580" bIns="34290" rtlCol="0" anchor="ctr">
            <a:spAutoFit/>
          </a:bodyPr>
          <a:lstStyle/>
          <a:p>
            <a:pPr lvl="0"/>
            <a:endParaRPr lang="en-US" altLang="zh-CN" sz="50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a:p>
            <a:pPr lvl="0"/>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单击添加文本单击添加文本单击添加文本单击添加文本</a:t>
            </a:r>
            <a:endPar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25" name="矩形 24"/>
          <p:cNvSpPr/>
          <p:nvPr/>
        </p:nvSpPr>
        <p:spPr>
          <a:xfrm>
            <a:off x="5775470" y="3792252"/>
            <a:ext cx="1199327" cy="300083"/>
          </a:xfrm>
          <a:prstGeom prst="rect">
            <a:avLst/>
          </a:prstGeom>
        </p:spPr>
        <p:txBody>
          <a:bodyPr wrap="square" lIns="68580" tIns="34290" rIns="68580" bIns="34290">
            <a:spAutoFit/>
          </a:bodyPr>
          <a:lstStyle/>
          <a:p>
            <a:pPr algn="ctr"/>
            <a:r>
              <a:rPr lang="zh-CN" altLang="en-US" sz="1500" b="1">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endParaRPr lang="en-US" altLang="zh-CN" b="1" smtClean="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cxnSp>
        <p:nvCxnSpPr>
          <p:cNvPr id="26" name="肘形连接符 25"/>
          <p:cNvCxnSpPr/>
          <p:nvPr/>
        </p:nvCxnSpPr>
        <p:spPr>
          <a:xfrm rot="10800000" flipV="1">
            <a:off x="423212" y="2397195"/>
            <a:ext cx="1590116" cy="542795"/>
          </a:xfrm>
          <a:prstGeom prst="bentConnector3">
            <a:avLst>
              <a:gd name="adj1" fmla="val 32626"/>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 name="肘形连接符 26"/>
          <p:cNvCxnSpPr/>
          <p:nvPr/>
        </p:nvCxnSpPr>
        <p:spPr>
          <a:xfrm rot="10800000">
            <a:off x="1218270" y="3184941"/>
            <a:ext cx="1711721" cy="375837"/>
          </a:xfrm>
          <a:prstGeom prst="bentConnector3">
            <a:avLst>
              <a:gd name="adj1" fmla="val 29965"/>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8" name="肘形连接符 27"/>
          <p:cNvCxnSpPr/>
          <p:nvPr/>
        </p:nvCxnSpPr>
        <p:spPr>
          <a:xfrm rot="10800000" flipV="1">
            <a:off x="6966535" y="3217113"/>
            <a:ext cx="1818481" cy="368987"/>
          </a:xfrm>
          <a:prstGeom prst="bentConnector3">
            <a:avLst>
              <a:gd name="adj1" fmla="val 77764"/>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9" name="肘形连接符 28"/>
          <p:cNvCxnSpPr/>
          <p:nvPr/>
        </p:nvCxnSpPr>
        <p:spPr>
          <a:xfrm rot="10800000" flipV="1">
            <a:off x="5770464" y="1549090"/>
            <a:ext cx="2150345" cy="519027"/>
          </a:xfrm>
          <a:prstGeom prst="bentConnector3">
            <a:avLst>
              <a:gd name="adj1" fmla="val 77024"/>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par>
                                <p:cTn id="9" presetID="8" presetClass="emph" presetSubtype="0" repeatCount="indefinite" fill="hold" nodeType="withEffect">
                                  <p:stCondLst>
                                    <p:cond delay="0"/>
                                  </p:stCondLst>
                                  <p:childTnLst>
                                    <p:animRot by="-56400000">
                                      <p:cBhvr>
                                        <p:cTn id="10" dur="6000" fill="hold"/>
                                        <p:tgtEl>
                                          <p:spTgt spid="6"/>
                                        </p:tgtEl>
                                        <p:attrNameLst>
                                          <p:attrName>r</p:attrName>
                                        </p:attrNameLst>
                                      </p:cBhvr>
                                    </p:animRot>
                                  </p:childTnLst>
                                </p:cTn>
                              </p:par>
                              <p:par>
                                <p:cTn id="11" presetID="22" presetClass="entr" presetSubtype="2" fill="hold" nodeType="withEffect">
                                  <p:stCondLst>
                                    <p:cond delay="500"/>
                                  </p:stCondLst>
                                  <p:childTnLst>
                                    <p:set>
                                      <p:cBhvr>
                                        <p:cTn id="12" dur="1" fill="hold">
                                          <p:stCondLst>
                                            <p:cond delay="0"/>
                                          </p:stCondLst>
                                        </p:cTn>
                                        <p:tgtEl>
                                          <p:spTgt spid="26"/>
                                        </p:tgtEl>
                                        <p:attrNameLst>
                                          <p:attrName>style.visibility</p:attrName>
                                        </p:attrNameLst>
                                      </p:cBhvr>
                                      <p:to>
                                        <p:strVal val="visible"/>
                                      </p:to>
                                    </p:set>
                                    <p:animEffect transition="in" filter="wipe(right)">
                                      <p:cBhvr>
                                        <p:cTn id="13" dur="500"/>
                                        <p:tgtEl>
                                          <p:spTgt spid="26"/>
                                        </p:tgtEl>
                                      </p:cBhvr>
                                    </p:animEffect>
                                  </p:childTnLst>
                                </p:cTn>
                              </p:par>
                              <p:par>
                                <p:cTn id="14" presetID="53" presetClass="entr" presetSubtype="16" fill="hold" grpId="0" nodeType="withEffect">
                                  <p:stCondLst>
                                    <p:cond delay="50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2" presetClass="entr" presetSubtype="1" decel="100000" fill="hold" nodeType="withEffect">
                                  <p:stCondLst>
                                    <p:cond delay="50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0-#ppt_h/2"/>
                                          </p:val>
                                        </p:tav>
                                        <p:tav tm="100000">
                                          <p:val>
                                            <p:strVal val="#ppt_y"/>
                                          </p:val>
                                        </p:tav>
                                      </p:tavLst>
                                    </p:anim>
                                  </p:childTnLst>
                                </p:cTn>
                              </p:par>
                              <p:par>
                                <p:cTn id="26" presetID="8" presetClass="emph" presetSubtype="0" repeatCount="indefinite" fill="hold" nodeType="withEffect">
                                  <p:stCondLst>
                                    <p:cond delay="500"/>
                                  </p:stCondLst>
                                  <p:childTnLst>
                                    <p:animRot by="76680000">
                                      <p:cBhvr>
                                        <p:cTn id="27" dur="5500" fill="hold"/>
                                        <p:tgtEl>
                                          <p:spTgt spid="9"/>
                                        </p:tgtEl>
                                        <p:attrNameLst>
                                          <p:attrName>r</p:attrName>
                                        </p:attrNameLst>
                                      </p:cBhvr>
                                    </p:animRot>
                                  </p:childTnLst>
                                </p:cTn>
                              </p:par>
                              <p:par>
                                <p:cTn id="28" presetID="22" presetClass="entr" presetSubtype="2" fill="hold" nodeType="withEffect">
                                  <p:stCondLst>
                                    <p:cond delay="1000"/>
                                  </p:stCondLst>
                                  <p:childTnLst>
                                    <p:set>
                                      <p:cBhvr>
                                        <p:cTn id="29" dur="1" fill="hold">
                                          <p:stCondLst>
                                            <p:cond delay="0"/>
                                          </p:stCondLst>
                                        </p:cTn>
                                        <p:tgtEl>
                                          <p:spTgt spid="27"/>
                                        </p:tgtEl>
                                        <p:attrNameLst>
                                          <p:attrName>style.visibility</p:attrName>
                                        </p:attrNameLst>
                                      </p:cBhvr>
                                      <p:to>
                                        <p:strVal val="visible"/>
                                      </p:to>
                                    </p:set>
                                    <p:animEffect transition="in" filter="wipe(right)">
                                      <p:cBhvr>
                                        <p:cTn id="30" dur="500"/>
                                        <p:tgtEl>
                                          <p:spTgt spid="27"/>
                                        </p:tgtEl>
                                      </p:cBhvr>
                                    </p:animEffect>
                                  </p:childTnLst>
                                </p:cTn>
                              </p:par>
                              <p:par>
                                <p:cTn id="31" presetID="53" presetClass="entr" presetSubtype="16" fill="hold" grpId="0" nodeType="withEffect">
                                  <p:stCondLst>
                                    <p:cond delay="1000"/>
                                  </p:stCondLst>
                                  <p:childTnLst>
                                    <p:set>
                                      <p:cBhvr>
                                        <p:cTn id="32" dur="1" fill="hold">
                                          <p:stCondLst>
                                            <p:cond delay="0"/>
                                          </p:stCondLst>
                                        </p:cTn>
                                        <p:tgtEl>
                                          <p:spTgt spid="20"/>
                                        </p:tgtEl>
                                        <p:attrNameLst>
                                          <p:attrName>style.visibility</p:attrName>
                                        </p:attrNameLst>
                                      </p:cBhvr>
                                      <p:to>
                                        <p:strVal val="visible"/>
                                      </p:to>
                                    </p:set>
                                    <p:anim calcmode="lin" valueType="num">
                                      <p:cBhvr>
                                        <p:cTn id="33" dur="500" fill="hold"/>
                                        <p:tgtEl>
                                          <p:spTgt spid="20"/>
                                        </p:tgtEl>
                                        <p:attrNameLst>
                                          <p:attrName>ppt_w</p:attrName>
                                        </p:attrNameLst>
                                      </p:cBhvr>
                                      <p:tavLst>
                                        <p:tav tm="0">
                                          <p:val>
                                            <p:fltVal val="0"/>
                                          </p:val>
                                        </p:tav>
                                        <p:tav tm="100000">
                                          <p:val>
                                            <p:strVal val="#ppt_w"/>
                                          </p:val>
                                        </p:tav>
                                      </p:tavLst>
                                    </p:anim>
                                    <p:anim calcmode="lin" valueType="num">
                                      <p:cBhvr>
                                        <p:cTn id="34" dur="500" fill="hold"/>
                                        <p:tgtEl>
                                          <p:spTgt spid="20"/>
                                        </p:tgtEl>
                                        <p:attrNameLst>
                                          <p:attrName>ppt_h</p:attrName>
                                        </p:attrNameLst>
                                      </p:cBhvr>
                                      <p:tavLst>
                                        <p:tav tm="0">
                                          <p:val>
                                            <p:fltVal val="0"/>
                                          </p:val>
                                        </p:tav>
                                        <p:tav tm="100000">
                                          <p:val>
                                            <p:strVal val="#ppt_h"/>
                                          </p:val>
                                        </p:tav>
                                      </p:tavLst>
                                    </p:anim>
                                    <p:animEffect transition="in" filter="fade">
                                      <p:cBhvr>
                                        <p:cTn id="35" dur="500"/>
                                        <p:tgtEl>
                                          <p:spTgt spid="20"/>
                                        </p:tgtEl>
                                      </p:cBhvr>
                                    </p:animEffect>
                                  </p:childTnLst>
                                </p:cTn>
                              </p:par>
                              <p:par>
                                <p:cTn id="36" presetID="10" presetClass="entr" presetSubtype="0" fill="hold" grpId="0" nodeType="withEffect">
                                  <p:stCondLst>
                                    <p:cond delay="50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par>
                                <p:cTn id="39" presetID="2" presetClass="entr" presetSubtype="1" decel="100000" fill="hold" nodeType="withEffect">
                                  <p:stCondLst>
                                    <p:cond delay="100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0-#ppt_h/2"/>
                                          </p:val>
                                        </p:tav>
                                        <p:tav tm="100000">
                                          <p:val>
                                            <p:strVal val="#ppt_y"/>
                                          </p:val>
                                        </p:tav>
                                      </p:tavLst>
                                    </p:anim>
                                  </p:childTnLst>
                                </p:cTn>
                              </p:par>
                              <p:par>
                                <p:cTn id="43" presetID="8" presetClass="emph" presetSubtype="0" repeatCount="indefinite" fill="hold" nodeType="withEffect">
                                  <p:stCondLst>
                                    <p:cond delay="1000"/>
                                  </p:stCondLst>
                                  <p:childTnLst>
                                    <p:animRot by="-78000000">
                                      <p:cBhvr>
                                        <p:cTn id="44" dur="5000" fill="hold"/>
                                        <p:tgtEl>
                                          <p:spTgt spid="12"/>
                                        </p:tgtEl>
                                        <p:attrNameLst>
                                          <p:attrName>r</p:attrName>
                                        </p:attrNameLst>
                                      </p:cBhvr>
                                    </p:animRot>
                                  </p:childTnLst>
                                </p:cTn>
                              </p:par>
                              <p:par>
                                <p:cTn id="45" presetID="22" presetClass="entr" presetSubtype="8" fill="hold" nodeType="withEffect">
                                  <p:stCondLst>
                                    <p:cond delay="150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par>
                                <p:cTn id="48" presetID="53" presetClass="entr" presetSubtype="16" fill="hold" grpId="0" nodeType="withEffect">
                                  <p:stCondLst>
                                    <p:cond delay="1500"/>
                                  </p:stCondLst>
                                  <p:childTnLst>
                                    <p:set>
                                      <p:cBhvr>
                                        <p:cTn id="49" dur="1" fill="hold">
                                          <p:stCondLst>
                                            <p:cond delay="0"/>
                                          </p:stCondLst>
                                        </p:cTn>
                                        <p:tgtEl>
                                          <p:spTgt spid="22"/>
                                        </p:tgtEl>
                                        <p:attrNameLst>
                                          <p:attrName>style.visibility</p:attrName>
                                        </p:attrNameLst>
                                      </p:cBhvr>
                                      <p:to>
                                        <p:strVal val="visible"/>
                                      </p:to>
                                    </p:set>
                                    <p:anim calcmode="lin" valueType="num">
                                      <p:cBhvr>
                                        <p:cTn id="50" dur="500" fill="hold"/>
                                        <p:tgtEl>
                                          <p:spTgt spid="22"/>
                                        </p:tgtEl>
                                        <p:attrNameLst>
                                          <p:attrName>ppt_w</p:attrName>
                                        </p:attrNameLst>
                                      </p:cBhvr>
                                      <p:tavLst>
                                        <p:tav tm="0">
                                          <p:val>
                                            <p:fltVal val="0"/>
                                          </p:val>
                                        </p:tav>
                                        <p:tav tm="100000">
                                          <p:val>
                                            <p:strVal val="#ppt_w"/>
                                          </p:val>
                                        </p:tav>
                                      </p:tavLst>
                                    </p:anim>
                                    <p:anim calcmode="lin" valueType="num">
                                      <p:cBhvr>
                                        <p:cTn id="51" dur="500" fill="hold"/>
                                        <p:tgtEl>
                                          <p:spTgt spid="22"/>
                                        </p:tgtEl>
                                        <p:attrNameLst>
                                          <p:attrName>ppt_h</p:attrName>
                                        </p:attrNameLst>
                                      </p:cBhvr>
                                      <p:tavLst>
                                        <p:tav tm="0">
                                          <p:val>
                                            <p:fltVal val="0"/>
                                          </p:val>
                                        </p:tav>
                                        <p:tav tm="100000">
                                          <p:val>
                                            <p:strVal val="#ppt_h"/>
                                          </p:val>
                                        </p:tav>
                                      </p:tavLst>
                                    </p:anim>
                                    <p:animEffect transition="in" filter="fade">
                                      <p:cBhvr>
                                        <p:cTn id="52" dur="500"/>
                                        <p:tgtEl>
                                          <p:spTgt spid="22"/>
                                        </p:tgtEl>
                                      </p:cBhvr>
                                    </p:animEffect>
                                  </p:childTnLst>
                                </p:cTn>
                              </p:par>
                              <p:par>
                                <p:cTn id="53" presetID="10" presetClass="entr" presetSubtype="0" fill="hold" grpId="0" nodeType="withEffect">
                                  <p:stCondLst>
                                    <p:cond delay="100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par>
                                <p:cTn id="56" presetID="2" presetClass="entr" presetSubtype="1" decel="100000" fill="hold" nodeType="withEffect">
                                  <p:stCondLst>
                                    <p:cond delay="1500"/>
                                  </p:stCondLst>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500" fill="hold"/>
                                        <p:tgtEl>
                                          <p:spTgt spid="15"/>
                                        </p:tgtEl>
                                        <p:attrNameLst>
                                          <p:attrName>ppt_x</p:attrName>
                                        </p:attrNameLst>
                                      </p:cBhvr>
                                      <p:tavLst>
                                        <p:tav tm="0">
                                          <p:val>
                                            <p:strVal val="#ppt_x"/>
                                          </p:val>
                                        </p:tav>
                                        <p:tav tm="100000">
                                          <p:val>
                                            <p:strVal val="#ppt_x"/>
                                          </p:val>
                                        </p:tav>
                                      </p:tavLst>
                                    </p:anim>
                                    <p:anim calcmode="lin" valueType="num">
                                      <p:cBhvr additive="base">
                                        <p:cTn id="59" dur="500" fill="hold"/>
                                        <p:tgtEl>
                                          <p:spTgt spid="15"/>
                                        </p:tgtEl>
                                        <p:attrNameLst>
                                          <p:attrName>ppt_y</p:attrName>
                                        </p:attrNameLst>
                                      </p:cBhvr>
                                      <p:tavLst>
                                        <p:tav tm="0">
                                          <p:val>
                                            <p:strVal val="0-#ppt_h/2"/>
                                          </p:val>
                                        </p:tav>
                                        <p:tav tm="100000">
                                          <p:val>
                                            <p:strVal val="#ppt_y"/>
                                          </p:val>
                                        </p:tav>
                                      </p:tavLst>
                                    </p:anim>
                                  </p:childTnLst>
                                </p:cTn>
                              </p:par>
                              <p:par>
                                <p:cTn id="60" presetID="8" presetClass="emph" presetSubtype="0" repeatCount="indefinite" fill="hold" nodeType="withEffect">
                                  <p:stCondLst>
                                    <p:cond delay="1500"/>
                                  </p:stCondLst>
                                  <p:childTnLst>
                                    <p:animRot by="56400000">
                                      <p:cBhvr>
                                        <p:cTn id="61" dur="4500" fill="hold"/>
                                        <p:tgtEl>
                                          <p:spTgt spid="15"/>
                                        </p:tgtEl>
                                        <p:attrNameLst>
                                          <p:attrName>r</p:attrName>
                                        </p:attrNameLst>
                                      </p:cBhvr>
                                    </p:animRot>
                                  </p:childTnLst>
                                </p:cTn>
                              </p:par>
                              <p:par>
                                <p:cTn id="62" presetID="22" presetClass="entr" presetSubtype="8" fill="hold" nodeType="withEffect">
                                  <p:stCondLst>
                                    <p:cond delay="2000"/>
                                  </p:stCondLst>
                                  <p:childTnLst>
                                    <p:set>
                                      <p:cBhvr>
                                        <p:cTn id="63" dur="1" fill="hold">
                                          <p:stCondLst>
                                            <p:cond delay="0"/>
                                          </p:stCondLst>
                                        </p:cTn>
                                        <p:tgtEl>
                                          <p:spTgt spid="28"/>
                                        </p:tgtEl>
                                        <p:attrNameLst>
                                          <p:attrName>style.visibility</p:attrName>
                                        </p:attrNameLst>
                                      </p:cBhvr>
                                      <p:to>
                                        <p:strVal val="visible"/>
                                      </p:to>
                                    </p:set>
                                    <p:animEffect transition="in" filter="wipe(left)">
                                      <p:cBhvr>
                                        <p:cTn id="64" dur="500"/>
                                        <p:tgtEl>
                                          <p:spTgt spid="28"/>
                                        </p:tgtEl>
                                      </p:cBhvr>
                                    </p:animEffect>
                                  </p:childTnLst>
                                </p:cTn>
                              </p:par>
                              <p:par>
                                <p:cTn id="65" presetID="53" presetClass="entr" presetSubtype="16" fill="hold" grpId="0" nodeType="withEffect">
                                  <p:stCondLst>
                                    <p:cond delay="2000"/>
                                  </p:stCondLst>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ppt_w</p:attrName>
                                        </p:attrNameLst>
                                      </p:cBhvr>
                                      <p:tavLst>
                                        <p:tav tm="0">
                                          <p:val>
                                            <p:fltVal val="0"/>
                                          </p:val>
                                        </p:tav>
                                        <p:tav tm="100000">
                                          <p:val>
                                            <p:strVal val="#ppt_w"/>
                                          </p:val>
                                        </p:tav>
                                      </p:tavLst>
                                    </p:anim>
                                    <p:anim calcmode="lin" valueType="num">
                                      <p:cBhvr>
                                        <p:cTn id="68" dur="500" fill="hold"/>
                                        <p:tgtEl>
                                          <p:spTgt spid="24"/>
                                        </p:tgtEl>
                                        <p:attrNameLst>
                                          <p:attrName>ppt_h</p:attrName>
                                        </p:attrNameLst>
                                      </p:cBhvr>
                                      <p:tavLst>
                                        <p:tav tm="0">
                                          <p:val>
                                            <p:fltVal val="0"/>
                                          </p:val>
                                        </p:tav>
                                        <p:tav tm="100000">
                                          <p:val>
                                            <p:strVal val="#ppt_h"/>
                                          </p:val>
                                        </p:tav>
                                      </p:tavLst>
                                    </p:anim>
                                    <p:animEffect transition="in" filter="fade">
                                      <p:cBhvr>
                                        <p:cTn id="69" dur="500"/>
                                        <p:tgtEl>
                                          <p:spTgt spid="24"/>
                                        </p:tgtEl>
                                      </p:cBhvr>
                                    </p:animEffect>
                                  </p:childTnLst>
                                </p:cTn>
                              </p:par>
                              <p:par>
                                <p:cTn id="70" presetID="10" presetClass="entr" presetSubtype="0" fill="hold" grpId="0" nodeType="withEffect">
                                  <p:stCondLst>
                                    <p:cond delay="150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P spid="24"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组合 58"/>
          <p:cNvGrpSpPr/>
          <p:nvPr/>
        </p:nvGrpSpPr>
        <p:grpSpPr>
          <a:xfrm>
            <a:off x="5495569" y="3524592"/>
            <a:ext cx="2419136" cy="574060"/>
            <a:chOff x="4304043" y="1286668"/>
            <a:chExt cx="3837944" cy="2757793"/>
          </a:xfrm>
          <a:effectLst>
            <a:outerShdw blurRad="381000" dist="254000" dir="8100000" algn="tr" rotWithShape="0">
              <a:prstClr val="black">
                <a:alpha val="40000"/>
              </a:prstClr>
            </a:outerShdw>
          </a:effectLst>
        </p:grpSpPr>
        <p:sp>
          <p:nvSpPr>
            <p:cNvPr id="60" name="圆角矩形 59"/>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61" name="圆角矩形 60"/>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grpSp>
        <p:nvGrpSpPr>
          <p:cNvPr id="62" name="组合 61"/>
          <p:cNvGrpSpPr/>
          <p:nvPr/>
        </p:nvGrpSpPr>
        <p:grpSpPr>
          <a:xfrm>
            <a:off x="1216760" y="3524592"/>
            <a:ext cx="2419136" cy="574060"/>
            <a:chOff x="4304043" y="1286668"/>
            <a:chExt cx="3837944" cy="2757793"/>
          </a:xfrm>
          <a:effectLst>
            <a:outerShdw blurRad="381000" dist="254000" dir="8100000" algn="tr" rotWithShape="0">
              <a:prstClr val="black">
                <a:alpha val="40000"/>
              </a:prstClr>
            </a:outerShdw>
          </a:effectLst>
        </p:grpSpPr>
        <p:sp>
          <p:nvSpPr>
            <p:cNvPr id="63" name="圆角矩形 62"/>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64" name="圆角矩形 63"/>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grpSp>
        <p:nvGrpSpPr>
          <p:cNvPr id="53" name="组合 52"/>
          <p:cNvGrpSpPr/>
          <p:nvPr/>
        </p:nvGrpSpPr>
        <p:grpSpPr>
          <a:xfrm>
            <a:off x="5868144" y="2425731"/>
            <a:ext cx="2419136" cy="574060"/>
            <a:chOff x="4304043" y="1286668"/>
            <a:chExt cx="3837944" cy="2757793"/>
          </a:xfrm>
          <a:effectLst>
            <a:outerShdw blurRad="381000" dist="254000" dir="8100000" algn="tr" rotWithShape="0">
              <a:prstClr val="black">
                <a:alpha val="40000"/>
              </a:prstClr>
            </a:outerShdw>
          </a:effectLst>
        </p:grpSpPr>
        <p:sp>
          <p:nvSpPr>
            <p:cNvPr id="54" name="圆角矩形 53"/>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55" name="圆角矩形 54"/>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grpSp>
        <p:nvGrpSpPr>
          <p:cNvPr id="56" name="组合 55"/>
          <p:cNvGrpSpPr/>
          <p:nvPr/>
        </p:nvGrpSpPr>
        <p:grpSpPr>
          <a:xfrm>
            <a:off x="819738" y="2425731"/>
            <a:ext cx="2419136" cy="574060"/>
            <a:chOff x="4304043" y="1286668"/>
            <a:chExt cx="3837944" cy="2757793"/>
          </a:xfrm>
          <a:effectLst>
            <a:outerShdw blurRad="381000" dist="254000" dir="8100000" algn="tr" rotWithShape="0">
              <a:prstClr val="black">
                <a:alpha val="40000"/>
              </a:prstClr>
            </a:outerShdw>
          </a:effectLst>
        </p:grpSpPr>
        <p:sp>
          <p:nvSpPr>
            <p:cNvPr id="57" name="圆角矩形 56"/>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58" name="圆角矩形 57"/>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grpSp>
        <p:nvGrpSpPr>
          <p:cNvPr id="50" name="组合 49"/>
          <p:cNvGrpSpPr/>
          <p:nvPr/>
        </p:nvGrpSpPr>
        <p:grpSpPr>
          <a:xfrm>
            <a:off x="5495569" y="1347615"/>
            <a:ext cx="2419136" cy="574060"/>
            <a:chOff x="4304043" y="1286668"/>
            <a:chExt cx="3837944" cy="2757793"/>
          </a:xfrm>
          <a:effectLst>
            <a:outerShdw blurRad="381000" dist="254000" dir="8100000" algn="tr" rotWithShape="0">
              <a:prstClr val="black">
                <a:alpha val="40000"/>
              </a:prstClr>
            </a:outerShdw>
          </a:effectLst>
        </p:grpSpPr>
        <p:sp>
          <p:nvSpPr>
            <p:cNvPr id="51" name="圆角矩形 50"/>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52" name="圆角矩形 51"/>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grpSp>
        <p:nvGrpSpPr>
          <p:cNvPr id="46" name="组合 45"/>
          <p:cNvGrpSpPr/>
          <p:nvPr/>
        </p:nvGrpSpPr>
        <p:grpSpPr>
          <a:xfrm>
            <a:off x="1216760" y="1347615"/>
            <a:ext cx="2419136" cy="574060"/>
            <a:chOff x="4304043" y="1286668"/>
            <a:chExt cx="3837944" cy="2757793"/>
          </a:xfrm>
          <a:effectLst>
            <a:outerShdw blurRad="381000" dist="254000" dir="8100000" algn="tr" rotWithShape="0">
              <a:prstClr val="black">
                <a:alpha val="40000"/>
              </a:prstClr>
            </a:outerShdw>
          </a:effectLst>
        </p:grpSpPr>
        <p:sp>
          <p:nvSpPr>
            <p:cNvPr id="48" name="圆角矩形 47"/>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49" name="圆角矩形 48"/>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39" name="TextBox 53"/>
          <p:cNvSpPr txBox="1">
            <a:spLocks noChangeArrowheads="1"/>
          </p:cNvSpPr>
          <p:nvPr/>
        </p:nvSpPr>
        <p:spPr bwMode="auto">
          <a:xfrm>
            <a:off x="1298280" y="1457678"/>
            <a:ext cx="2328776" cy="35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6" rIns="91430" bIns="45716" numCol="1" anchor="t" anchorCtr="0" compatLnSpc="1">
            <a:spAutoFit/>
          </a:bodyPr>
          <a:lstStyle/>
          <a:p>
            <a:pPr lvl="0" algn="ctr" fontAlgn="base">
              <a:spcBef>
                <a:spcPct val="0"/>
              </a:spcBef>
              <a:spcAft>
                <a:spcPct val="0"/>
              </a:spcAft>
              <a:defRPr/>
            </a:pPr>
            <a:r>
              <a:rPr lang="zh-CN" altLang="en-US" sz="1700" kern="0" dirty="0">
                <a:solidFill>
                  <a:schemeClr val="tx1">
                    <a:lumMod val="75000"/>
                    <a:lumOff val="25000"/>
                  </a:scheme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solidFill>
                <a:schemeClr val="tx1">
                  <a:lumMod val="75000"/>
                  <a:lumOff val="25000"/>
                </a:schemeClr>
              </a:solidFill>
              <a:latin typeface="Arial" panose="020B0604020202020204" pitchFamily="34" charset="0"/>
              <a:ea typeface="宋体" panose="02010600030101010101" pitchFamily="2" charset="-122"/>
              <a:cs typeface="宋体" panose="02010600030101010101" pitchFamily="2" charset="-122"/>
            </a:endParaRPr>
          </a:p>
        </p:txBody>
      </p:sp>
      <p:sp>
        <p:nvSpPr>
          <p:cNvPr id="40" name="TextBox 53"/>
          <p:cNvSpPr txBox="1">
            <a:spLocks noChangeArrowheads="1"/>
          </p:cNvSpPr>
          <p:nvPr/>
        </p:nvSpPr>
        <p:spPr bwMode="auto">
          <a:xfrm>
            <a:off x="827588" y="2547248"/>
            <a:ext cx="2413261" cy="35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6" rIns="91430" bIns="45716" numCol="1" anchor="t" anchorCtr="0" compatLnSpc="1">
            <a:spAutoFit/>
          </a:bodyPr>
          <a:lstStyle/>
          <a:p>
            <a:pPr lvl="0" algn="ctr" fontAlgn="base">
              <a:spcBef>
                <a:spcPct val="0"/>
              </a:spcBef>
              <a:spcAft>
                <a:spcPct val="0"/>
              </a:spcAft>
              <a:defRPr/>
            </a:pPr>
            <a:r>
              <a:rPr lang="zh-CN" altLang="en-US" sz="1700" kern="0" dirty="0">
                <a:solidFill>
                  <a:schemeClr val="tx1">
                    <a:lumMod val="75000"/>
                    <a:lumOff val="25000"/>
                  </a:scheme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solidFill>
                <a:schemeClr val="tx1">
                  <a:lumMod val="75000"/>
                  <a:lumOff val="25000"/>
                </a:schemeClr>
              </a:solidFill>
              <a:latin typeface="Arial" panose="020B0604020202020204" pitchFamily="34" charset="0"/>
              <a:ea typeface="宋体" panose="02010600030101010101" pitchFamily="2" charset="-122"/>
              <a:cs typeface="宋体" panose="02010600030101010101" pitchFamily="2" charset="-122"/>
            </a:endParaRPr>
          </a:p>
        </p:txBody>
      </p:sp>
      <p:sp>
        <p:nvSpPr>
          <p:cNvPr id="41" name="TextBox 53"/>
          <p:cNvSpPr txBox="1">
            <a:spLocks noChangeArrowheads="1"/>
          </p:cNvSpPr>
          <p:nvPr/>
        </p:nvSpPr>
        <p:spPr bwMode="auto">
          <a:xfrm>
            <a:off x="1304321" y="3649868"/>
            <a:ext cx="2319291" cy="35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6" rIns="91430" bIns="45716" numCol="1" anchor="t" anchorCtr="0" compatLnSpc="1">
            <a:spAutoFit/>
          </a:bodyPr>
          <a:lstStyle/>
          <a:p>
            <a:pPr lvl="0" algn="ctr" fontAlgn="base">
              <a:spcBef>
                <a:spcPct val="0"/>
              </a:spcBef>
              <a:spcAft>
                <a:spcPct val="0"/>
              </a:spcAft>
              <a:defRPr/>
            </a:pPr>
            <a:r>
              <a:rPr lang="zh-CN" altLang="en-US" sz="1700" kern="0" dirty="0">
                <a:solidFill>
                  <a:schemeClr val="tx1">
                    <a:lumMod val="75000"/>
                    <a:lumOff val="25000"/>
                  </a:scheme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solidFill>
                <a:schemeClr val="tx1">
                  <a:lumMod val="75000"/>
                  <a:lumOff val="25000"/>
                </a:schemeClr>
              </a:solidFill>
              <a:latin typeface="Arial" panose="020B0604020202020204" pitchFamily="34" charset="0"/>
              <a:ea typeface="宋体" panose="02010600030101010101" pitchFamily="2" charset="-122"/>
              <a:cs typeface="宋体" panose="02010600030101010101" pitchFamily="2" charset="-122"/>
            </a:endParaRPr>
          </a:p>
        </p:txBody>
      </p:sp>
      <p:sp>
        <p:nvSpPr>
          <p:cNvPr id="42" name="TextBox 53"/>
          <p:cNvSpPr txBox="1">
            <a:spLocks noChangeArrowheads="1"/>
          </p:cNvSpPr>
          <p:nvPr/>
        </p:nvSpPr>
        <p:spPr bwMode="auto">
          <a:xfrm>
            <a:off x="5495090" y="3655075"/>
            <a:ext cx="2291309" cy="35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6" rIns="91430" bIns="45716" numCol="1" anchor="t" anchorCtr="0" compatLnSpc="1">
            <a:spAutoFit/>
          </a:bodyPr>
          <a:lstStyle/>
          <a:p>
            <a:pPr lvl="0" algn="ctr" fontAlgn="base">
              <a:spcBef>
                <a:spcPct val="0"/>
              </a:spcBef>
              <a:spcAft>
                <a:spcPct val="0"/>
              </a:spcAft>
              <a:defRPr/>
            </a:pPr>
            <a:r>
              <a:rPr lang="zh-CN" altLang="en-US" sz="1700" kern="0" dirty="0">
                <a:solidFill>
                  <a:schemeClr val="tx1">
                    <a:lumMod val="75000"/>
                    <a:lumOff val="25000"/>
                  </a:scheme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solidFill>
                <a:schemeClr val="tx1">
                  <a:lumMod val="75000"/>
                  <a:lumOff val="25000"/>
                </a:schemeClr>
              </a:solidFill>
              <a:latin typeface="Arial" panose="020B0604020202020204" pitchFamily="34" charset="0"/>
              <a:ea typeface="宋体" panose="02010600030101010101" pitchFamily="2" charset="-122"/>
              <a:cs typeface="宋体" panose="02010600030101010101" pitchFamily="2" charset="-122"/>
            </a:endParaRPr>
          </a:p>
        </p:txBody>
      </p:sp>
      <p:sp>
        <p:nvSpPr>
          <p:cNvPr id="43" name="TextBox 53"/>
          <p:cNvSpPr txBox="1">
            <a:spLocks noChangeArrowheads="1"/>
          </p:cNvSpPr>
          <p:nvPr/>
        </p:nvSpPr>
        <p:spPr bwMode="auto">
          <a:xfrm>
            <a:off x="5903159" y="2535795"/>
            <a:ext cx="2413261" cy="35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6" rIns="91430" bIns="45716" numCol="1" anchor="t" anchorCtr="0" compatLnSpc="1">
            <a:spAutoFit/>
          </a:bodyPr>
          <a:lstStyle/>
          <a:p>
            <a:pPr lvl="0" algn="ctr" fontAlgn="base">
              <a:spcBef>
                <a:spcPct val="0"/>
              </a:spcBef>
              <a:spcAft>
                <a:spcPct val="0"/>
              </a:spcAft>
              <a:defRPr/>
            </a:pPr>
            <a:r>
              <a:rPr lang="zh-CN" altLang="en-US" sz="1700" kern="0" dirty="0">
                <a:solidFill>
                  <a:schemeClr val="tx1">
                    <a:lumMod val="75000"/>
                    <a:lumOff val="25000"/>
                  </a:scheme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solidFill>
                <a:schemeClr val="tx1">
                  <a:lumMod val="75000"/>
                  <a:lumOff val="25000"/>
                </a:schemeClr>
              </a:solidFill>
              <a:latin typeface="Arial" panose="020B0604020202020204" pitchFamily="34" charset="0"/>
              <a:ea typeface="宋体" panose="02010600030101010101" pitchFamily="2" charset="-122"/>
              <a:cs typeface="宋体" panose="02010600030101010101" pitchFamily="2" charset="-122"/>
            </a:endParaRPr>
          </a:p>
        </p:txBody>
      </p:sp>
      <p:sp>
        <p:nvSpPr>
          <p:cNvPr id="44" name="TextBox 43"/>
          <p:cNvSpPr txBox="1">
            <a:spLocks noChangeArrowheads="1"/>
          </p:cNvSpPr>
          <p:nvPr/>
        </p:nvSpPr>
        <p:spPr bwMode="auto">
          <a:xfrm>
            <a:off x="5526295" y="1443987"/>
            <a:ext cx="2312961" cy="35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6" rIns="91430" bIns="45716" numCol="1" anchor="t" anchorCtr="0" compatLnSpc="1">
            <a:spAutoFit/>
          </a:bodyPr>
          <a:lstStyle/>
          <a:p>
            <a:pPr lvl="0" algn="ctr" fontAlgn="base">
              <a:spcBef>
                <a:spcPct val="0"/>
              </a:spcBef>
              <a:spcAft>
                <a:spcPct val="0"/>
              </a:spcAft>
              <a:defRPr/>
            </a:pPr>
            <a:r>
              <a:rPr lang="zh-CN" altLang="en-US" sz="1700" kern="0" dirty="0">
                <a:solidFill>
                  <a:schemeClr val="tx1">
                    <a:lumMod val="75000"/>
                    <a:lumOff val="25000"/>
                  </a:schemeClr>
                </a:solidFill>
                <a:latin typeface="微软雅黑" panose="020B0503020204020204" pitchFamily="34" charset="-122"/>
                <a:ea typeface="微软雅黑" panose="020B0503020204020204" pitchFamily="34" charset="-122"/>
                <a:cs typeface="宋体" panose="02010600030101010101" pitchFamily="2" charset="-122"/>
              </a:rPr>
              <a:t>在此输入内容文本</a:t>
            </a:r>
            <a:endParaRPr lang="zh-CN" altLang="en-US" sz="2400" kern="0" dirty="0">
              <a:solidFill>
                <a:schemeClr val="tx1">
                  <a:lumMod val="75000"/>
                  <a:lumOff val="25000"/>
                </a:schemeClr>
              </a:solidFill>
              <a:latin typeface="Arial" panose="020B0604020202020204" pitchFamily="34" charset="0"/>
              <a:ea typeface="宋体" panose="02010600030101010101" pitchFamily="2" charset="-122"/>
              <a:cs typeface="宋体" panose="02010600030101010101" pitchFamily="2" charset="-122"/>
            </a:endParaRPr>
          </a:p>
        </p:txBody>
      </p:sp>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grpSp>
        <p:nvGrpSpPr>
          <p:cNvPr id="6" name="组合 5"/>
          <p:cNvGrpSpPr/>
          <p:nvPr/>
        </p:nvGrpSpPr>
        <p:grpSpPr>
          <a:xfrm>
            <a:off x="3660365" y="1689389"/>
            <a:ext cx="1835204" cy="1835202"/>
            <a:chOff x="680580" y="1491630"/>
            <a:chExt cx="1479184" cy="1479182"/>
          </a:xfrm>
        </p:grpSpPr>
        <p:grpSp>
          <p:nvGrpSpPr>
            <p:cNvPr id="7" name="组合 6"/>
            <p:cNvGrpSpPr/>
            <p:nvPr/>
          </p:nvGrpSpPr>
          <p:grpSpPr>
            <a:xfrm>
              <a:off x="680580" y="1491630"/>
              <a:ext cx="1479184" cy="1479182"/>
              <a:chOff x="304800" y="673100"/>
              <a:chExt cx="4000500" cy="4000500"/>
            </a:xfrm>
            <a:effectLst>
              <a:outerShdw blurRad="444500" dist="254000" dir="810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椭圆 12"/>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Group 162"/>
            <p:cNvGrpSpPr/>
            <p:nvPr/>
          </p:nvGrpSpPr>
          <p:grpSpPr>
            <a:xfrm>
              <a:off x="1106119" y="1857043"/>
              <a:ext cx="628107" cy="671776"/>
              <a:chOff x="4267200" y="1196975"/>
              <a:chExt cx="593725" cy="635001"/>
            </a:xfrm>
            <a:solidFill>
              <a:schemeClr val="accent2"/>
            </a:solidFill>
          </p:grpSpPr>
          <p:sp>
            <p:nvSpPr>
              <p:cNvPr id="9" name="Freeform 272"/>
              <p:cNvSpPr/>
              <p:nvPr/>
            </p:nvSpPr>
            <p:spPr bwMode="auto">
              <a:xfrm>
                <a:off x="4267200" y="1566863"/>
                <a:ext cx="593725" cy="265113"/>
              </a:xfrm>
              <a:custGeom>
                <a:avLst/>
                <a:gdLst>
                  <a:gd name="T0" fmla="*/ 364 w 374"/>
                  <a:gd name="T1" fmla="*/ 47 h 167"/>
                  <a:gd name="T2" fmla="*/ 350 w 374"/>
                  <a:gd name="T3" fmla="*/ 33 h 167"/>
                  <a:gd name="T4" fmla="*/ 332 w 374"/>
                  <a:gd name="T5" fmla="*/ 22 h 167"/>
                  <a:gd name="T6" fmla="*/ 295 w 374"/>
                  <a:gd name="T7" fmla="*/ 8 h 167"/>
                  <a:gd name="T8" fmla="*/ 265 w 374"/>
                  <a:gd name="T9" fmla="*/ 1 h 167"/>
                  <a:gd name="T10" fmla="*/ 253 w 374"/>
                  <a:gd name="T11" fmla="*/ 26 h 167"/>
                  <a:gd name="T12" fmla="*/ 269 w 374"/>
                  <a:gd name="T13" fmla="*/ 30 h 167"/>
                  <a:gd name="T14" fmla="*/ 284 w 374"/>
                  <a:gd name="T15" fmla="*/ 37 h 167"/>
                  <a:gd name="T16" fmla="*/ 305 w 374"/>
                  <a:gd name="T17" fmla="*/ 49 h 167"/>
                  <a:gd name="T18" fmla="*/ 310 w 374"/>
                  <a:gd name="T19" fmla="*/ 56 h 167"/>
                  <a:gd name="T20" fmla="*/ 316 w 374"/>
                  <a:gd name="T21" fmla="*/ 66 h 167"/>
                  <a:gd name="T22" fmla="*/ 316 w 374"/>
                  <a:gd name="T23" fmla="*/ 70 h 167"/>
                  <a:gd name="T24" fmla="*/ 303 w 374"/>
                  <a:gd name="T25" fmla="*/ 83 h 167"/>
                  <a:gd name="T26" fmla="*/ 295 w 374"/>
                  <a:gd name="T27" fmla="*/ 88 h 167"/>
                  <a:gd name="T28" fmla="*/ 266 w 374"/>
                  <a:gd name="T29" fmla="*/ 101 h 167"/>
                  <a:gd name="T30" fmla="*/ 224 w 374"/>
                  <a:gd name="T31" fmla="*/ 107 h 167"/>
                  <a:gd name="T32" fmla="*/ 202 w 374"/>
                  <a:gd name="T33" fmla="*/ 109 h 167"/>
                  <a:gd name="T34" fmla="*/ 158 w 374"/>
                  <a:gd name="T35" fmla="*/ 109 h 167"/>
                  <a:gd name="T36" fmla="*/ 136 w 374"/>
                  <a:gd name="T37" fmla="*/ 105 h 167"/>
                  <a:gd name="T38" fmla="*/ 94 w 374"/>
                  <a:gd name="T39" fmla="*/ 94 h 167"/>
                  <a:gd name="T40" fmla="*/ 84 w 374"/>
                  <a:gd name="T41" fmla="*/ 91 h 167"/>
                  <a:gd name="T42" fmla="*/ 68 w 374"/>
                  <a:gd name="T43" fmla="*/ 80 h 167"/>
                  <a:gd name="T44" fmla="*/ 62 w 374"/>
                  <a:gd name="T45" fmla="*/ 73 h 167"/>
                  <a:gd name="T46" fmla="*/ 58 w 374"/>
                  <a:gd name="T47" fmla="*/ 66 h 167"/>
                  <a:gd name="T48" fmla="*/ 58 w 374"/>
                  <a:gd name="T49" fmla="*/ 65 h 167"/>
                  <a:gd name="T50" fmla="*/ 60 w 374"/>
                  <a:gd name="T51" fmla="*/ 59 h 167"/>
                  <a:gd name="T52" fmla="*/ 72 w 374"/>
                  <a:gd name="T53" fmla="*/ 47 h 167"/>
                  <a:gd name="T54" fmla="*/ 83 w 374"/>
                  <a:gd name="T55" fmla="*/ 38 h 167"/>
                  <a:gd name="T56" fmla="*/ 108 w 374"/>
                  <a:gd name="T57" fmla="*/ 29 h 167"/>
                  <a:gd name="T58" fmla="*/ 121 w 374"/>
                  <a:gd name="T59" fmla="*/ 26 h 167"/>
                  <a:gd name="T60" fmla="*/ 109 w 374"/>
                  <a:gd name="T61" fmla="*/ 0 h 167"/>
                  <a:gd name="T62" fmla="*/ 68 w 374"/>
                  <a:gd name="T63" fmla="*/ 11 h 167"/>
                  <a:gd name="T64" fmla="*/ 29 w 374"/>
                  <a:gd name="T65" fmla="*/ 27 h 167"/>
                  <a:gd name="T66" fmla="*/ 22 w 374"/>
                  <a:gd name="T67" fmla="*/ 33 h 167"/>
                  <a:gd name="T68" fmla="*/ 8 w 374"/>
                  <a:gd name="T69" fmla="*/ 47 h 167"/>
                  <a:gd name="T70" fmla="*/ 3 w 374"/>
                  <a:gd name="T71" fmla="*/ 55 h 167"/>
                  <a:gd name="T72" fmla="*/ 0 w 374"/>
                  <a:gd name="T73" fmla="*/ 71 h 167"/>
                  <a:gd name="T74" fmla="*/ 1 w 374"/>
                  <a:gd name="T75" fmla="*/ 83 h 167"/>
                  <a:gd name="T76" fmla="*/ 4 w 374"/>
                  <a:gd name="T77" fmla="*/ 94 h 167"/>
                  <a:gd name="T78" fmla="*/ 12 w 374"/>
                  <a:gd name="T79" fmla="*/ 109 h 167"/>
                  <a:gd name="T80" fmla="*/ 25 w 374"/>
                  <a:gd name="T81" fmla="*/ 123 h 167"/>
                  <a:gd name="T82" fmla="*/ 55 w 374"/>
                  <a:gd name="T83" fmla="*/ 143 h 167"/>
                  <a:gd name="T84" fmla="*/ 73 w 374"/>
                  <a:gd name="T85" fmla="*/ 150 h 167"/>
                  <a:gd name="T86" fmla="*/ 111 w 374"/>
                  <a:gd name="T87" fmla="*/ 160 h 167"/>
                  <a:gd name="T88" fmla="*/ 150 w 374"/>
                  <a:gd name="T89" fmla="*/ 166 h 167"/>
                  <a:gd name="T90" fmla="*/ 206 w 374"/>
                  <a:gd name="T91" fmla="*/ 167 h 167"/>
                  <a:gd name="T92" fmla="*/ 241 w 374"/>
                  <a:gd name="T93" fmla="*/ 164 h 167"/>
                  <a:gd name="T94" fmla="*/ 276 w 374"/>
                  <a:gd name="T95" fmla="*/ 159 h 167"/>
                  <a:gd name="T96" fmla="*/ 310 w 374"/>
                  <a:gd name="T97" fmla="*/ 148 h 167"/>
                  <a:gd name="T98" fmla="*/ 341 w 374"/>
                  <a:gd name="T99" fmla="*/ 132 h 167"/>
                  <a:gd name="T100" fmla="*/ 352 w 374"/>
                  <a:gd name="T101" fmla="*/ 124 h 167"/>
                  <a:gd name="T102" fmla="*/ 367 w 374"/>
                  <a:gd name="T103" fmla="*/ 102 h 167"/>
                  <a:gd name="T104" fmla="*/ 371 w 374"/>
                  <a:gd name="T105" fmla="*/ 89 h 167"/>
                  <a:gd name="T106" fmla="*/ 374 w 374"/>
                  <a:gd name="T107" fmla="*/ 74 h 167"/>
                  <a:gd name="T108" fmla="*/ 374 w 374"/>
                  <a:gd name="T109" fmla="*/ 67 h 167"/>
                  <a:gd name="T110" fmla="*/ 368 w 374"/>
                  <a:gd name="T111" fmla="*/ 54 h 167"/>
                  <a:gd name="T112" fmla="*/ 364 w 374"/>
                  <a:gd name="T113" fmla="*/ 4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4" h="167">
                    <a:moveTo>
                      <a:pt x="364" y="47"/>
                    </a:moveTo>
                    <a:lnTo>
                      <a:pt x="364" y="47"/>
                    </a:lnTo>
                    <a:lnTo>
                      <a:pt x="357" y="40"/>
                    </a:lnTo>
                    <a:lnTo>
                      <a:pt x="350" y="33"/>
                    </a:lnTo>
                    <a:lnTo>
                      <a:pt x="342" y="27"/>
                    </a:lnTo>
                    <a:lnTo>
                      <a:pt x="332" y="22"/>
                    </a:lnTo>
                    <a:lnTo>
                      <a:pt x="314" y="15"/>
                    </a:lnTo>
                    <a:lnTo>
                      <a:pt x="295" y="8"/>
                    </a:lnTo>
                    <a:lnTo>
                      <a:pt x="295" y="8"/>
                    </a:lnTo>
                    <a:lnTo>
                      <a:pt x="265" y="1"/>
                    </a:lnTo>
                    <a:lnTo>
                      <a:pt x="265" y="1"/>
                    </a:lnTo>
                    <a:lnTo>
                      <a:pt x="253" y="26"/>
                    </a:lnTo>
                    <a:lnTo>
                      <a:pt x="253" y="26"/>
                    </a:lnTo>
                    <a:lnTo>
                      <a:pt x="269" y="30"/>
                    </a:lnTo>
                    <a:lnTo>
                      <a:pt x="284" y="37"/>
                    </a:lnTo>
                    <a:lnTo>
                      <a:pt x="284" y="37"/>
                    </a:lnTo>
                    <a:lnTo>
                      <a:pt x="299" y="45"/>
                    </a:lnTo>
                    <a:lnTo>
                      <a:pt x="305" y="49"/>
                    </a:lnTo>
                    <a:lnTo>
                      <a:pt x="310" y="56"/>
                    </a:lnTo>
                    <a:lnTo>
                      <a:pt x="310" y="56"/>
                    </a:lnTo>
                    <a:lnTo>
                      <a:pt x="316" y="63"/>
                    </a:lnTo>
                    <a:lnTo>
                      <a:pt x="316" y="66"/>
                    </a:lnTo>
                    <a:lnTo>
                      <a:pt x="316" y="70"/>
                    </a:lnTo>
                    <a:lnTo>
                      <a:pt x="316" y="70"/>
                    </a:lnTo>
                    <a:lnTo>
                      <a:pt x="310" y="77"/>
                    </a:lnTo>
                    <a:lnTo>
                      <a:pt x="303" y="83"/>
                    </a:lnTo>
                    <a:lnTo>
                      <a:pt x="303" y="83"/>
                    </a:lnTo>
                    <a:lnTo>
                      <a:pt x="295" y="88"/>
                    </a:lnTo>
                    <a:lnTo>
                      <a:pt x="285" y="94"/>
                    </a:lnTo>
                    <a:lnTo>
                      <a:pt x="266" y="101"/>
                    </a:lnTo>
                    <a:lnTo>
                      <a:pt x="245" y="105"/>
                    </a:lnTo>
                    <a:lnTo>
                      <a:pt x="224" y="107"/>
                    </a:lnTo>
                    <a:lnTo>
                      <a:pt x="224" y="107"/>
                    </a:lnTo>
                    <a:lnTo>
                      <a:pt x="202" y="109"/>
                    </a:lnTo>
                    <a:lnTo>
                      <a:pt x="180" y="110"/>
                    </a:lnTo>
                    <a:lnTo>
                      <a:pt x="158" y="109"/>
                    </a:lnTo>
                    <a:lnTo>
                      <a:pt x="136" y="105"/>
                    </a:lnTo>
                    <a:lnTo>
                      <a:pt x="136" y="105"/>
                    </a:lnTo>
                    <a:lnTo>
                      <a:pt x="115" y="101"/>
                    </a:lnTo>
                    <a:lnTo>
                      <a:pt x="94" y="94"/>
                    </a:lnTo>
                    <a:lnTo>
                      <a:pt x="94" y="94"/>
                    </a:lnTo>
                    <a:lnTo>
                      <a:pt x="84" y="91"/>
                    </a:lnTo>
                    <a:lnTo>
                      <a:pt x="76" y="85"/>
                    </a:lnTo>
                    <a:lnTo>
                      <a:pt x="68" y="80"/>
                    </a:lnTo>
                    <a:lnTo>
                      <a:pt x="62" y="73"/>
                    </a:lnTo>
                    <a:lnTo>
                      <a:pt x="62" y="73"/>
                    </a:lnTo>
                    <a:lnTo>
                      <a:pt x="58" y="69"/>
                    </a:lnTo>
                    <a:lnTo>
                      <a:pt x="58" y="66"/>
                    </a:lnTo>
                    <a:lnTo>
                      <a:pt x="58" y="65"/>
                    </a:lnTo>
                    <a:lnTo>
                      <a:pt x="58" y="65"/>
                    </a:lnTo>
                    <a:lnTo>
                      <a:pt x="60" y="59"/>
                    </a:lnTo>
                    <a:lnTo>
                      <a:pt x="60" y="59"/>
                    </a:lnTo>
                    <a:lnTo>
                      <a:pt x="65" y="52"/>
                    </a:lnTo>
                    <a:lnTo>
                      <a:pt x="72" y="47"/>
                    </a:lnTo>
                    <a:lnTo>
                      <a:pt x="72" y="47"/>
                    </a:lnTo>
                    <a:lnTo>
                      <a:pt x="83" y="38"/>
                    </a:lnTo>
                    <a:lnTo>
                      <a:pt x="96" y="33"/>
                    </a:lnTo>
                    <a:lnTo>
                      <a:pt x="108" y="29"/>
                    </a:lnTo>
                    <a:lnTo>
                      <a:pt x="121" y="26"/>
                    </a:lnTo>
                    <a:lnTo>
                      <a:pt x="121" y="26"/>
                    </a:lnTo>
                    <a:lnTo>
                      <a:pt x="109" y="0"/>
                    </a:lnTo>
                    <a:lnTo>
                      <a:pt x="109" y="0"/>
                    </a:lnTo>
                    <a:lnTo>
                      <a:pt x="89" y="4"/>
                    </a:lnTo>
                    <a:lnTo>
                      <a:pt x="68" y="11"/>
                    </a:lnTo>
                    <a:lnTo>
                      <a:pt x="48" y="18"/>
                    </a:lnTo>
                    <a:lnTo>
                      <a:pt x="29" y="27"/>
                    </a:lnTo>
                    <a:lnTo>
                      <a:pt x="29" y="27"/>
                    </a:lnTo>
                    <a:lnTo>
                      <a:pt x="22" y="33"/>
                    </a:lnTo>
                    <a:lnTo>
                      <a:pt x="14" y="40"/>
                    </a:lnTo>
                    <a:lnTo>
                      <a:pt x="8" y="47"/>
                    </a:lnTo>
                    <a:lnTo>
                      <a:pt x="3" y="55"/>
                    </a:lnTo>
                    <a:lnTo>
                      <a:pt x="3" y="55"/>
                    </a:lnTo>
                    <a:lnTo>
                      <a:pt x="0" y="63"/>
                    </a:lnTo>
                    <a:lnTo>
                      <a:pt x="0" y="71"/>
                    </a:lnTo>
                    <a:lnTo>
                      <a:pt x="0" y="71"/>
                    </a:lnTo>
                    <a:lnTo>
                      <a:pt x="1" y="83"/>
                    </a:lnTo>
                    <a:lnTo>
                      <a:pt x="4" y="94"/>
                    </a:lnTo>
                    <a:lnTo>
                      <a:pt x="4" y="94"/>
                    </a:lnTo>
                    <a:lnTo>
                      <a:pt x="7" y="102"/>
                    </a:lnTo>
                    <a:lnTo>
                      <a:pt x="12" y="109"/>
                    </a:lnTo>
                    <a:lnTo>
                      <a:pt x="18" y="117"/>
                    </a:lnTo>
                    <a:lnTo>
                      <a:pt x="25" y="123"/>
                    </a:lnTo>
                    <a:lnTo>
                      <a:pt x="40" y="135"/>
                    </a:lnTo>
                    <a:lnTo>
                      <a:pt x="55" y="143"/>
                    </a:lnTo>
                    <a:lnTo>
                      <a:pt x="55" y="143"/>
                    </a:lnTo>
                    <a:lnTo>
                      <a:pt x="73" y="150"/>
                    </a:lnTo>
                    <a:lnTo>
                      <a:pt x="91" y="156"/>
                    </a:lnTo>
                    <a:lnTo>
                      <a:pt x="111" y="160"/>
                    </a:lnTo>
                    <a:lnTo>
                      <a:pt x="130" y="163"/>
                    </a:lnTo>
                    <a:lnTo>
                      <a:pt x="150" y="166"/>
                    </a:lnTo>
                    <a:lnTo>
                      <a:pt x="168" y="167"/>
                    </a:lnTo>
                    <a:lnTo>
                      <a:pt x="206" y="167"/>
                    </a:lnTo>
                    <a:lnTo>
                      <a:pt x="206" y="167"/>
                    </a:lnTo>
                    <a:lnTo>
                      <a:pt x="241" y="164"/>
                    </a:lnTo>
                    <a:lnTo>
                      <a:pt x="259" y="161"/>
                    </a:lnTo>
                    <a:lnTo>
                      <a:pt x="276" y="159"/>
                    </a:lnTo>
                    <a:lnTo>
                      <a:pt x="294" y="153"/>
                    </a:lnTo>
                    <a:lnTo>
                      <a:pt x="310" y="148"/>
                    </a:lnTo>
                    <a:lnTo>
                      <a:pt x="326" y="141"/>
                    </a:lnTo>
                    <a:lnTo>
                      <a:pt x="341" y="132"/>
                    </a:lnTo>
                    <a:lnTo>
                      <a:pt x="341" y="132"/>
                    </a:lnTo>
                    <a:lnTo>
                      <a:pt x="352" y="124"/>
                    </a:lnTo>
                    <a:lnTo>
                      <a:pt x="360" y="114"/>
                    </a:lnTo>
                    <a:lnTo>
                      <a:pt x="367" y="102"/>
                    </a:lnTo>
                    <a:lnTo>
                      <a:pt x="370" y="95"/>
                    </a:lnTo>
                    <a:lnTo>
                      <a:pt x="371" y="89"/>
                    </a:lnTo>
                    <a:lnTo>
                      <a:pt x="371" y="89"/>
                    </a:lnTo>
                    <a:lnTo>
                      <a:pt x="374" y="74"/>
                    </a:lnTo>
                    <a:lnTo>
                      <a:pt x="374" y="74"/>
                    </a:lnTo>
                    <a:lnTo>
                      <a:pt x="374" y="67"/>
                    </a:lnTo>
                    <a:lnTo>
                      <a:pt x="373" y="60"/>
                    </a:lnTo>
                    <a:lnTo>
                      <a:pt x="368" y="54"/>
                    </a:lnTo>
                    <a:lnTo>
                      <a:pt x="364" y="47"/>
                    </a:lnTo>
                    <a:lnTo>
                      <a:pt x="364"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10" name="Rectangle 273"/>
              <p:cNvSpPr>
                <a:spLocks noChangeArrowheads="1"/>
              </p:cNvSpPr>
              <p:nvPr/>
            </p:nvSpPr>
            <p:spPr bwMode="auto">
              <a:xfrm>
                <a:off x="4845050" y="1641475"/>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sp>
            <p:nvSpPr>
              <p:cNvPr id="11" name="Freeform 274"/>
              <p:cNvSpPr>
                <a:spLocks noEditPoints="1"/>
              </p:cNvSpPr>
              <p:nvPr/>
            </p:nvSpPr>
            <p:spPr bwMode="auto">
              <a:xfrm>
                <a:off x="4422775" y="1196975"/>
                <a:ext cx="282575" cy="508000"/>
              </a:xfrm>
              <a:custGeom>
                <a:avLst/>
                <a:gdLst>
                  <a:gd name="T0" fmla="*/ 89 w 178"/>
                  <a:gd name="T1" fmla="*/ 320 h 320"/>
                  <a:gd name="T2" fmla="*/ 133 w 178"/>
                  <a:gd name="T3" fmla="*/ 221 h 320"/>
                  <a:gd name="T4" fmla="*/ 164 w 178"/>
                  <a:gd name="T5" fmla="*/ 144 h 320"/>
                  <a:gd name="T6" fmla="*/ 176 w 178"/>
                  <a:gd name="T7" fmla="*/ 98 h 320"/>
                  <a:gd name="T8" fmla="*/ 178 w 178"/>
                  <a:gd name="T9" fmla="*/ 87 h 320"/>
                  <a:gd name="T10" fmla="*/ 176 w 178"/>
                  <a:gd name="T11" fmla="*/ 71 h 320"/>
                  <a:gd name="T12" fmla="*/ 171 w 178"/>
                  <a:gd name="T13" fmla="*/ 54 h 320"/>
                  <a:gd name="T14" fmla="*/ 153 w 178"/>
                  <a:gd name="T15" fmla="*/ 26 h 320"/>
                  <a:gd name="T16" fmla="*/ 125 w 178"/>
                  <a:gd name="T17" fmla="*/ 7 h 320"/>
                  <a:gd name="T18" fmla="*/ 108 w 178"/>
                  <a:gd name="T19" fmla="*/ 3 h 320"/>
                  <a:gd name="T20" fmla="*/ 90 w 178"/>
                  <a:gd name="T21" fmla="*/ 0 h 320"/>
                  <a:gd name="T22" fmla="*/ 89 w 178"/>
                  <a:gd name="T23" fmla="*/ 0 h 320"/>
                  <a:gd name="T24" fmla="*/ 89 w 178"/>
                  <a:gd name="T25" fmla="*/ 0 h 320"/>
                  <a:gd name="T26" fmla="*/ 89 w 178"/>
                  <a:gd name="T27" fmla="*/ 0 h 320"/>
                  <a:gd name="T28" fmla="*/ 88 w 178"/>
                  <a:gd name="T29" fmla="*/ 0 h 320"/>
                  <a:gd name="T30" fmla="*/ 78 w 178"/>
                  <a:gd name="T31" fmla="*/ 1 h 320"/>
                  <a:gd name="T32" fmla="*/ 61 w 178"/>
                  <a:gd name="T33" fmla="*/ 4 h 320"/>
                  <a:gd name="T34" fmla="*/ 39 w 178"/>
                  <a:gd name="T35" fmla="*/ 15 h 320"/>
                  <a:gd name="T36" fmla="*/ 16 w 178"/>
                  <a:gd name="T37" fmla="*/ 39 h 320"/>
                  <a:gd name="T38" fmla="*/ 5 w 178"/>
                  <a:gd name="T39" fmla="*/ 62 h 320"/>
                  <a:gd name="T40" fmla="*/ 0 w 178"/>
                  <a:gd name="T41" fmla="*/ 79 h 320"/>
                  <a:gd name="T42" fmla="*/ 0 w 178"/>
                  <a:gd name="T43" fmla="*/ 87 h 320"/>
                  <a:gd name="T44" fmla="*/ 5 w 178"/>
                  <a:gd name="T45" fmla="*/ 111 h 320"/>
                  <a:gd name="T46" fmla="*/ 28 w 178"/>
                  <a:gd name="T47" fmla="*/ 181 h 320"/>
                  <a:gd name="T48" fmla="*/ 75 w 178"/>
                  <a:gd name="T49" fmla="*/ 291 h 320"/>
                  <a:gd name="T50" fmla="*/ 89 w 178"/>
                  <a:gd name="T51" fmla="*/ 320 h 320"/>
                  <a:gd name="T52" fmla="*/ 89 w 178"/>
                  <a:gd name="T53" fmla="*/ 40 h 320"/>
                  <a:gd name="T54" fmla="*/ 104 w 178"/>
                  <a:gd name="T55" fmla="*/ 43 h 320"/>
                  <a:gd name="T56" fmla="*/ 117 w 178"/>
                  <a:gd name="T57" fmla="*/ 51 h 320"/>
                  <a:gd name="T58" fmla="*/ 125 w 178"/>
                  <a:gd name="T59" fmla="*/ 64 h 320"/>
                  <a:gd name="T60" fmla="*/ 129 w 178"/>
                  <a:gd name="T61" fmla="*/ 80 h 320"/>
                  <a:gd name="T62" fmla="*/ 128 w 178"/>
                  <a:gd name="T63" fmla="*/ 87 h 320"/>
                  <a:gd name="T64" fmla="*/ 122 w 178"/>
                  <a:gd name="T65" fmla="*/ 102 h 320"/>
                  <a:gd name="T66" fmla="*/ 111 w 178"/>
                  <a:gd name="T67" fmla="*/ 113 h 320"/>
                  <a:gd name="T68" fmla="*/ 97 w 178"/>
                  <a:gd name="T69" fmla="*/ 119 h 320"/>
                  <a:gd name="T70" fmla="*/ 89 w 178"/>
                  <a:gd name="T71" fmla="*/ 119 h 320"/>
                  <a:gd name="T72" fmla="*/ 74 w 178"/>
                  <a:gd name="T73" fmla="*/ 116 h 320"/>
                  <a:gd name="T74" fmla="*/ 60 w 178"/>
                  <a:gd name="T75" fmla="*/ 108 h 320"/>
                  <a:gd name="T76" fmla="*/ 52 w 178"/>
                  <a:gd name="T77" fmla="*/ 96 h 320"/>
                  <a:gd name="T78" fmla="*/ 49 w 178"/>
                  <a:gd name="T79" fmla="*/ 80 h 320"/>
                  <a:gd name="T80" fmla="*/ 50 w 178"/>
                  <a:gd name="T81" fmla="*/ 72 h 320"/>
                  <a:gd name="T82" fmla="*/ 56 w 178"/>
                  <a:gd name="T83" fmla="*/ 58 h 320"/>
                  <a:gd name="T84" fmla="*/ 67 w 178"/>
                  <a:gd name="T85" fmla="*/ 47 h 320"/>
                  <a:gd name="T86" fmla="*/ 81 w 178"/>
                  <a:gd name="T87" fmla="*/ 40 h 320"/>
                  <a:gd name="T88" fmla="*/ 89 w 178"/>
                  <a:gd name="T89" fmla="*/ 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8" h="320">
                    <a:moveTo>
                      <a:pt x="89" y="320"/>
                    </a:moveTo>
                    <a:lnTo>
                      <a:pt x="89" y="320"/>
                    </a:lnTo>
                    <a:lnTo>
                      <a:pt x="103" y="291"/>
                    </a:lnTo>
                    <a:lnTo>
                      <a:pt x="133" y="221"/>
                    </a:lnTo>
                    <a:lnTo>
                      <a:pt x="150" y="181"/>
                    </a:lnTo>
                    <a:lnTo>
                      <a:pt x="164" y="144"/>
                    </a:lnTo>
                    <a:lnTo>
                      <a:pt x="173" y="111"/>
                    </a:lnTo>
                    <a:lnTo>
                      <a:pt x="176" y="98"/>
                    </a:lnTo>
                    <a:lnTo>
                      <a:pt x="178" y="87"/>
                    </a:lnTo>
                    <a:lnTo>
                      <a:pt x="178" y="87"/>
                    </a:lnTo>
                    <a:lnTo>
                      <a:pt x="178" y="79"/>
                    </a:lnTo>
                    <a:lnTo>
                      <a:pt x="176" y="71"/>
                    </a:lnTo>
                    <a:lnTo>
                      <a:pt x="173" y="62"/>
                    </a:lnTo>
                    <a:lnTo>
                      <a:pt x="171" y="54"/>
                    </a:lnTo>
                    <a:lnTo>
                      <a:pt x="162" y="39"/>
                    </a:lnTo>
                    <a:lnTo>
                      <a:pt x="153" y="26"/>
                    </a:lnTo>
                    <a:lnTo>
                      <a:pt x="139" y="15"/>
                    </a:lnTo>
                    <a:lnTo>
                      <a:pt x="125" y="7"/>
                    </a:lnTo>
                    <a:lnTo>
                      <a:pt x="117" y="4"/>
                    </a:lnTo>
                    <a:lnTo>
                      <a:pt x="108" y="3"/>
                    </a:lnTo>
                    <a:lnTo>
                      <a:pt x="100" y="1"/>
                    </a:lnTo>
                    <a:lnTo>
                      <a:pt x="90" y="0"/>
                    </a:lnTo>
                    <a:lnTo>
                      <a:pt x="90" y="0"/>
                    </a:lnTo>
                    <a:lnTo>
                      <a:pt x="89" y="0"/>
                    </a:lnTo>
                    <a:lnTo>
                      <a:pt x="89" y="0"/>
                    </a:lnTo>
                    <a:lnTo>
                      <a:pt x="89" y="0"/>
                    </a:lnTo>
                    <a:lnTo>
                      <a:pt x="89" y="0"/>
                    </a:lnTo>
                    <a:lnTo>
                      <a:pt x="89" y="0"/>
                    </a:lnTo>
                    <a:lnTo>
                      <a:pt x="89" y="0"/>
                    </a:lnTo>
                    <a:lnTo>
                      <a:pt x="88" y="0"/>
                    </a:lnTo>
                    <a:lnTo>
                      <a:pt x="88" y="0"/>
                    </a:lnTo>
                    <a:lnTo>
                      <a:pt x="78" y="1"/>
                    </a:lnTo>
                    <a:lnTo>
                      <a:pt x="70" y="3"/>
                    </a:lnTo>
                    <a:lnTo>
                      <a:pt x="61" y="4"/>
                    </a:lnTo>
                    <a:lnTo>
                      <a:pt x="53" y="7"/>
                    </a:lnTo>
                    <a:lnTo>
                      <a:pt x="39" y="15"/>
                    </a:lnTo>
                    <a:lnTo>
                      <a:pt x="25" y="26"/>
                    </a:lnTo>
                    <a:lnTo>
                      <a:pt x="16" y="39"/>
                    </a:lnTo>
                    <a:lnTo>
                      <a:pt x="7" y="54"/>
                    </a:lnTo>
                    <a:lnTo>
                      <a:pt x="5" y="62"/>
                    </a:lnTo>
                    <a:lnTo>
                      <a:pt x="2" y="71"/>
                    </a:lnTo>
                    <a:lnTo>
                      <a:pt x="0" y="79"/>
                    </a:lnTo>
                    <a:lnTo>
                      <a:pt x="0" y="87"/>
                    </a:lnTo>
                    <a:lnTo>
                      <a:pt x="0" y="87"/>
                    </a:lnTo>
                    <a:lnTo>
                      <a:pt x="2" y="98"/>
                    </a:lnTo>
                    <a:lnTo>
                      <a:pt x="5" y="111"/>
                    </a:lnTo>
                    <a:lnTo>
                      <a:pt x="14" y="144"/>
                    </a:lnTo>
                    <a:lnTo>
                      <a:pt x="28" y="181"/>
                    </a:lnTo>
                    <a:lnTo>
                      <a:pt x="45" y="221"/>
                    </a:lnTo>
                    <a:lnTo>
                      <a:pt x="75" y="291"/>
                    </a:lnTo>
                    <a:lnTo>
                      <a:pt x="89" y="320"/>
                    </a:lnTo>
                    <a:lnTo>
                      <a:pt x="89" y="320"/>
                    </a:lnTo>
                    <a:close/>
                    <a:moveTo>
                      <a:pt x="89" y="40"/>
                    </a:moveTo>
                    <a:lnTo>
                      <a:pt x="89" y="40"/>
                    </a:lnTo>
                    <a:lnTo>
                      <a:pt x="97" y="40"/>
                    </a:lnTo>
                    <a:lnTo>
                      <a:pt x="104" y="43"/>
                    </a:lnTo>
                    <a:lnTo>
                      <a:pt x="111" y="47"/>
                    </a:lnTo>
                    <a:lnTo>
                      <a:pt x="117" y="51"/>
                    </a:lnTo>
                    <a:lnTo>
                      <a:pt x="122" y="58"/>
                    </a:lnTo>
                    <a:lnTo>
                      <a:pt x="125" y="64"/>
                    </a:lnTo>
                    <a:lnTo>
                      <a:pt x="128" y="72"/>
                    </a:lnTo>
                    <a:lnTo>
                      <a:pt x="129" y="80"/>
                    </a:lnTo>
                    <a:lnTo>
                      <a:pt x="129" y="80"/>
                    </a:lnTo>
                    <a:lnTo>
                      <a:pt x="128" y="87"/>
                    </a:lnTo>
                    <a:lnTo>
                      <a:pt x="125" y="96"/>
                    </a:lnTo>
                    <a:lnTo>
                      <a:pt x="122" y="102"/>
                    </a:lnTo>
                    <a:lnTo>
                      <a:pt x="117" y="108"/>
                    </a:lnTo>
                    <a:lnTo>
                      <a:pt x="111" y="113"/>
                    </a:lnTo>
                    <a:lnTo>
                      <a:pt x="104" y="116"/>
                    </a:lnTo>
                    <a:lnTo>
                      <a:pt x="97" y="119"/>
                    </a:lnTo>
                    <a:lnTo>
                      <a:pt x="89" y="119"/>
                    </a:lnTo>
                    <a:lnTo>
                      <a:pt x="89" y="119"/>
                    </a:lnTo>
                    <a:lnTo>
                      <a:pt x="81" y="119"/>
                    </a:lnTo>
                    <a:lnTo>
                      <a:pt x="74" y="116"/>
                    </a:lnTo>
                    <a:lnTo>
                      <a:pt x="67" y="113"/>
                    </a:lnTo>
                    <a:lnTo>
                      <a:pt x="60" y="108"/>
                    </a:lnTo>
                    <a:lnTo>
                      <a:pt x="56" y="102"/>
                    </a:lnTo>
                    <a:lnTo>
                      <a:pt x="52" y="96"/>
                    </a:lnTo>
                    <a:lnTo>
                      <a:pt x="50" y="87"/>
                    </a:lnTo>
                    <a:lnTo>
                      <a:pt x="49" y="80"/>
                    </a:lnTo>
                    <a:lnTo>
                      <a:pt x="49" y="80"/>
                    </a:lnTo>
                    <a:lnTo>
                      <a:pt x="50" y="72"/>
                    </a:lnTo>
                    <a:lnTo>
                      <a:pt x="52" y="64"/>
                    </a:lnTo>
                    <a:lnTo>
                      <a:pt x="56" y="58"/>
                    </a:lnTo>
                    <a:lnTo>
                      <a:pt x="60" y="51"/>
                    </a:lnTo>
                    <a:lnTo>
                      <a:pt x="67" y="47"/>
                    </a:lnTo>
                    <a:lnTo>
                      <a:pt x="74" y="43"/>
                    </a:lnTo>
                    <a:lnTo>
                      <a:pt x="81" y="40"/>
                    </a:lnTo>
                    <a:lnTo>
                      <a:pt x="89" y="40"/>
                    </a:lnTo>
                    <a:lnTo>
                      <a:pt x="89"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grpSp>
      </p:gr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par>
                          <p:cTn id="11" fill="hold">
                            <p:stCondLst>
                              <p:cond delay="1000"/>
                            </p:stCondLst>
                            <p:childTnLst>
                              <p:par>
                                <p:cTn id="12" presetID="9" presetClass="path" presetSubtype="0" accel="50000" decel="50000" fill="hold" nodeType="afterEffect">
                                  <p:stCondLst>
                                    <p:cond delay="250"/>
                                  </p:stCondLst>
                                  <p:childTnLst>
                                    <p:animMotion origin="layout" path="M -1.94444E-6 -1.23457E-6 C 0.01198 -0.03179 0.02969 -0.19105 0.05469 -0.19105 C 0.09167 -0.19105 0.1217 -0.1429 0.1217 -0.08271 C 0.1217 -0.06296 0.11875 -0.04537 0.11268 -0.02932 C 0.11372 -0.02932 -0.0033 0.2108 -0.0033 0.21266 C -0.0033 0.2108 -0.12031 -0.02932 -0.11927 -0.02932 C -0.12535 -0.04537 -0.1283 -0.06296 -0.1283 -0.08271 C -0.1283 -0.1429 -0.09826 -0.19105 -0.06024 -0.19105 C -0.03628 -0.19105 -0.01198 -0.03179 -1.94444E-6 -1.23457E-6 Z " pathEditMode="relative" rAng="0" ptsTypes="fffffffff">
                                      <p:cBhvr>
                                        <p:cTn id="13" dur="2000" fill="hold"/>
                                        <p:tgtEl>
                                          <p:spTgt spid="6"/>
                                        </p:tgtEl>
                                        <p:attrNameLst>
                                          <p:attrName>ppt_x</p:attrName>
                                          <p:attrName>ppt_y</p:attrName>
                                        </p:attrNameLst>
                                      </p:cBhvr>
                                      <p:rCtr x="-330" y="1080"/>
                                    </p:animMotion>
                                  </p:childTnLst>
                                </p:cTn>
                              </p:par>
                              <p:par>
                                <p:cTn id="14" presetID="10" presetClass="entr" presetSubtype="0" fill="hold" nodeType="withEffect">
                                  <p:stCondLst>
                                    <p:cond delay="75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500"/>
                                        <p:tgtEl>
                                          <p:spTgt spid="50"/>
                                        </p:tgtEl>
                                      </p:cBhvr>
                                    </p:animEffect>
                                  </p:childTnLst>
                                </p:cTn>
                              </p:par>
                              <p:par>
                                <p:cTn id="17" presetID="10" presetClass="entr" presetSubtype="0" fill="hold" nodeType="withEffect">
                                  <p:stCondLst>
                                    <p:cond delay="100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500"/>
                                        <p:tgtEl>
                                          <p:spTgt spid="53"/>
                                        </p:tgtEl>
                                      </p:cBhvr>
                                    </p:animEffect>
                                  </p:childTnLst>
                                </p:cTn>
                              </p:par>
                              <p:par>
                                <p:cTn id="20" presetID="10" presetClass="entr" presetSubtype="0" fill="hold" nodeType="withEffect">
                                  <p:stCondLst>
                                    <p:cond delay="125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500"/>
                                        <p:tgtEl>
                                          <p:spTgt spid="59"/>
                                        </p:tgtEl>
                                      </p:cBhvr>
                                    </p:animEffect>
                                  </p:childTnLst>
                                </p:cTn>
                              </p:par>
                              <p:par>
                                <p:cTn id="23" presetID="10" presetClass="entr" presetSubtype="0" fill="hold" nodeType="withEffect">
                                  <p:stCondLst>
                                    <p:cond delay="1500"/>
                                  </p:stCondLst>
                                  <p:childTnLst>
                                    <p:set>
                                      <p:cBhvr>
                                        <p:cTn id="24" dur="1" fill="hold">
                                          <p:stCondLst>
                                            <p:cond delay="0"/>
                                          </p:stCondLst>
                                        </p:cTn>
                                        <p:tgtEl>
                                          <p:spTgt spid="62"/>
                                        </p:tgtEl>
                                        <p:attrNameLst>
                                          <p:attrName>style.visibility</p:attrName>
                                        </p:attrNameLst>
                                      </p:cBhvr>
                                      <p:to>
                                        <p:strVal val="visible"/>
                                      </p:to>
                                    </p:set>
                                    <p:animEffect transition="in" filter="fade">
                                      <p:cBhvr>
                                        <p:cTn id="25" dur="500"/>
                                        <p:tgtEl>
                                          <p:spTgt spid="62"/>
                                        </p:tgtEl>
                                      </p:cBhvr>
                                    </p:animEffect>
                                  </p:childTnLst>
                                </p:cTn>
                              </p:par>
                              <p:par>
                                <p:cTn id="26" presetID="10" presetClass="entr" presetSubtype="0" fill="hold" nodeType="withEffect">
                                  <p:stCondLst>
                                    <p:cond delay="1750"/>
                                  </p:stCondLst>
                                  <p:childTnLst>
                                    <p:set>
                                      <p:cBhvr>
                                        <p:cTn id="27" dur="1" fill="hold">
                                          <p:stCondLst>
                                            <p:cond delay="0"/>
                                          </p:stCondLst>
                                        </p:cTn>
                                        <p:tgtEl>
                                          <p:spTgt spid="56"/>
                                        </p:tgtEl>
                                        <p:attrNameLst>
                                          <p:attrName>style.visibility</p:attrName>
                                        </p:attrNameLst>
                                      </p:cBhvr>
                                      <p:to>
                                        <p:strVal val="visible"/>
                                      </p:to>
                                    </p:set>
                                    <p:animEffect transition="in" filter="fade">
                                      <p:cBhvr>
                                        <p:cTn id="28" dur="500"/>
                                        <p:tgtEl>
                                          <p:spTgt spid="56"/>
                                        </p:tgtEl>
                                      </p:cBhvr>
                                    </p:animEffect>
                                  </p:childTnLst>
                                </p:cTn>
                              </p:par>
                              <p:par>
                                <p:cTn id="29" presetID="10" presetClass="entr" presetSubtype="0" fill="hold" nodeType="withEffect">
                                  <p:stCondLst>
                                    <p:cond delay="200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childTnLst>
                                </p:cTn>
                              </p:par>
                            </p:childTnLst>
                          </p:cTn>
                        </p:par>
                        <p:par>
                          <p:cTn id="32" fill="hold">
                            <p:stCondLst>
                              <p:cond delay="3250"/>
                            </p:stCondLst>
                            <p:childTnLst>
                              <p:par>
                                <p:cTn id="33" presetID="38" presetClass="entr" presetSubtype="0" accel="50000" fill="hold" grpId="0" nodeType="afterEffect">
                                  <p:stCondLst>
                                    <p:cond delay="0"/>
                                  </p:stCondLst>
                                  <p:iterate type="lt">
                                    <p:tmPct val="10000"/>
                                  </p:iterate>
                                  <p:childTnLst>
                                    <p:set>
                                      <p:cBhvr>
                                        <p:cTn id="34" dur="1" fill="hold">
                                          <p:stCondLst>
                                            <p:cond delay="0"/>
                                          </p:stCondLst>
                                        </p:cTn>
                                        <p:tgtEl>
                                          <p:spTgt spid="44"/>
                                        </p:tgtEl>
                                        <p:attrNameLst>
                                          <p:attrName>style.visibility</p:attrName>
                                        </p:attrNameLst>
                                      </p:cBhvr>
                                      <p:to>
                                        <p:strVal val="visible"/>
                                      </p:to>
                                    </p:set>
                                    <p:set>
                                      <p:cBhvr>
                                        <p:cTn id="35" dur="455" fill="hold">
                                          <p:stCondLst>
                                            <p:cond delay="0"/>
                                          </p:stCondLst>
                                        </p:cTn>
                                        <p:tgtEl>
                                          <p:spTgt spid="44"/>
                                        </p:tgtEl>
                                        <p:attrNameLst>
                                          <p:attrName>style.rotation</p:attrName>
                                        </p:attrNameLst>
                                      </p:cBhvr>
                                      <p:to>
                                        <p:strVal val="-45.0"/>
                                      </p:to>
                                    </p:set>
                                    <p:anim calcmode="lin" valueType="num">
                                      <p:cBhvr>
                                        <p:cTn id="36" dur="455" fill="hold">
                                          <p:stCondLst>
                                            <p:cond delay="455"/>
                                          </p:stCondLst>
                                        </p:cTn>
                                        <p:tgtEl>
                                          <p:spTgt spid="44"/>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44"/>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44"/>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44"/>
                                        </p:tgtEl>
                                        <p:attrNameLst>
                                          <p:attrName>ppt_y</p:attrName>
                                        </p:attrNameLst>
                                      </p:cBhvr>
                                      <p:tavLst>
                                        <p:tav tm="0">
                                          <p:val>
                                            <p:strVal val="#ppt_y-(0.354*#ppt_w-0.172*#ppt_h)"/>
                                          </p:val>
                                        </p:tav>
                                        <p:tav tm="100000">
                                          <p:val>
                                            <p:strVal val="#ppt_y"/>
                                          </p:val>
                                        </p:tav>
                                      </p:tavLst>
                                    </p:anim>
                                  </p:childTnLst>
                                </p:cTn>
                              </p:par>
                              <p:par>
                                <p:cTn id="40" presetID="38" presetClass="entr" presetSubtype="0" accel="50000" fill="hold" grpId="0" nodeType="withEffect">
                                  <p:stCondLst>
                                    <p:cond delay="0"/>
                                  </p:stCondLst>
                                  <p:iterate type="lt">
                                    <p:tmPct val="10000"/>
                                  </p:iterate>
                                  <p:childTnLst>
                                    <p:set>
                                      <p:cBhvr>
                                        <p:cTn id="41" dur="1" fill="hold">
                                          <p:stCondLst>
                                            <p:cond delay="0"/>
                                          </p:stCondLst>
                                        </p:cTn>
                                        <p:tgtEl>
                                          <p:spTgt spid="39"/>
                                        </p:tgtEl>
                                        <p:attrNameLst>
                                          <p:attrName>style.visibility</p:attrName>
                                        </p:attrNameLst>
                                      </p:cBhvr>
                                      <p:to>
                                        <p:strVal val="visible"/>
                                      </p:to>
                                    </p:set>
                                    <p:set>
                                      <p:cBhvr>
                                        <p:cTn id="42" dur="455" fill="hold">
                                          <p:stCondLst>
                                            <p:cond delay="0"/>
                                          </p:stCondLst>
                                        </p:cTn>
                                        <p:tgtEl>
                                          <p:spTgt spid="39"/>
                                        </p:tgtEl>
                                        <p:attrNameLst>
                                          <p:attrName>style.rotation</p:attrName>
                                        </p:attrNameLst>
                                      </p:cBhvr>
                                      <p:to>
                                        <p:strVal val="-45.0"/>
                                      </p:to>
                                    </p:set>
                                    <p:anim calcmode="lin" valueType="num">
                                      <p:cBhvr>
                                        <p:cTn id="43" dur="455" fill="hold">
                                          <p:stCondLst>
                                            <p:cond delay="455"/>
                                          </p:stCondLst>
                                        </p:cTn>
                                        <p:tgtEl>
                                          <p:spTgt spid="39"/>
                                        </p:tgtEl>
                                        <p:attrNameLst>
                                          <p:attrName>style.rotation</p:attrName>
                                        </p:attrNameLst>
                                      </p:cBhvr>
                                      <p:tavLst>
                                        <p:tav tm="0">
                                          <p:val>
                                            <p:fltVal val="-45"/>
                                          </p:val>
                                        </p:tav>
                                        <p:tav tm="69900">
                                          <p:val>
                                            <p:fltVal val="45"/>
                                          </p:val>
                                        </p:tav>
                                        <p:tav tm="100000">
                                          <p:val>
                                            <p:fltVal val="0"/>
                                          </p:val>
                                        </p:tav>
                                      </p:tavLst>
                                    </p:anim>
                                    <p:anim calcmode="lin" valueType="num">
                                      <p:cBhvr>
                                        <p:cTn id="44" dur="455" fill="hold">
                                          <p:stCondLst>
                                            <p:cond delay="0"/>
                                          </p:stCondLst>
                                        </p:cTn>
                                        <p:tgtEl>
                                          <p:spTgt spid="39"/>
                                        </p:tgtEl>
                                        <p:attrNameLst>
                                          <p:attrName>ppt_y</p:attrName>
                                        </p:attrNameLst>
                                      </p:cBhvr>
                                      <p:tavLst>
                                        <p:tav tm="0">
                                          <p:val>
                                            <p:strVal val="#ppt_y-1"/>
                                          </p:val>
                                        </p:tav>
                                        <p:tav tm="100000">
                                          <p:val>
                                            <p:strVal val="#ppt_y-(0.354*#ppt_w-0.172*#ppt_h)"/>
                                          </p:val>
                                        </p:tav>
                                      </p:tavLst>
                                    </p:anim>
                                    <p:anim calcmode="lin" valueType="num">
                                      <p:cBhvr>
                                        <p:cTn id="45" dur="156" decel="50000" autoRev="1" fill="hold">
                                          <p:stCondLst>
                                            <p:cond delay="455"/>
                                          </p:stCondLst>
                                        </p:cTn>
                                        <p:tgtEl>
                                          <p:spTgt spid="39"/>
                                        </p:tgtEl>
                                        <p:attrNameLst>
                                          <p:attrName>ppt_y</p:attrName>
                                        </p:attrNameLst>
                                      </p:cBhvr>
                                      <p:tavLst>
                                        <p:tav tm="0">
                                          <p:val>
                                            <p:strVal val="#ppt_y-(0.354*#ppt_w-0.172*#ppt_h)"/>
                                          </p:val>
                                        </p:tav>
                                        <p:tav tm="100000">
                                          <p:val>
                                            <p:strVal val="#ppt_y-(0.354*#ppt_w-0.172*#ppt_h)-#ppt_h/2"/>
                                          </p:val>
                                        </p:tav>
                                      </p:tavLst>
                                    </p:anim>
                                    <p:anim calcmode="lin" valueType="num">
                                      <p:cBhvr>
                                        <p:cTn id="46" dur="136" fill="hold">
                                          <p:stCondLst>
                                            <p:cond delay="864"/>
                                          </p:stCondLst>
                                        </p:cTn>
                                        <p:tgtEl>
                                          <p:spTgt spid="39"/>
                                        </p:tgtEl>
                                        <p:attrNameLst>
                                          <p:attrName>ppt_y</p:attrName>
                                        </p:attrNameLst>
                                      </p:cBhvr>
                                      <p:tavLst>
                                        <p:tav tm="0">
                                          <p:val>
                                            <p:strVal val="#ppt_y-(0.354*#ppt_w-0.172*#ppt_h)"/>
                                          </p:val>
                                        </p:tav>
                                        <p:tav tm="100000">
                                          <p:val>
                                            <p:strVal val="#ppt_y"/>
                                          </p:val>
                                        </p:tav>
                                      </p:tavLst>
                                    </p:anim>
                                  </p:childTnLst>
                                </p:cTn>
                              </p:par>
                              <p:par>
                                <p:cTn id="47" presetID="38" presetClass="entr" presetSubtype="0" accel="50000" fill="hold" grpId="0" nodeType="withEffect">
                                  <p:stCondLst>
                                    <p:cond delay="0"/>
                                  </p:stCondLst>
                                  <p:iterate type="lt">
                                    <p:tmPct val="10000"/>
                                  </p:iterate>
                                  <p:childTnLst>
                                    <p:set>
                                      <p:cBhvr>
                                        <p:cTn id="48" dur="1" fill="hold">
                                          <p:stCondLst>
                                            <p:cond delay="0"/>
                                          </p:stCondLst>
                                        </p:cTn>
                                        <p:tgtEl>
                                          <p:spTgt spid="40"/>
                                        </p:tgtEl>
                                        <p:attrNameLst>
                                          <p:attrName>style.visibility</p:attrName>
                                        </p:attrNameLst>
                                      </p:cBhvr>
                                      <p:to>
                                        <p:strVal val="visible"/>
                                      </p:to>
                                    </p:set>
                                    <p:set>
                                      <p:cBhvr>
                                        <p:cTn id="49" dur="455" fill="hold">
                                          <p:stCondLst>
                                            <p:cond delay="0"/>
                                          </p:stCondLst>
                                        </p:cTn>
                                        <p:tgtEl>
                                          <p:spTgt spid="40"/>
                                        </p:tgtEl>
                                        <p:attrNameLst>
                                          <p:attrName>style.rotation</p:attrName>
                                        </p:attrNameLst>
                                      </p:cBhvr>
                                      <p:to>
                                        <p:strVal val="-45.0"/>
                                      </p:to>
                                    </p:set>
                                    <p:anim calcmode="lin" valueType="num">
                                      <p:cBhvr>
                                        <p:cTn id="50"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par>
                                <p:cTn id="54" presetID="38" presetClass="entr" presetSubtype="0" accel="50000" fill="hold" grpId="0" nodeType="withEffect">
                                  <p:stCondLst>
                                    <p:cond delay="0"/>
                                  </p:stCondLst>
                                  <p:iterate type="lt">
                                    <p:tmPct val="10000"/>
                                  </p:iterate>
                                  <p:childTnLst>
                                    <p:set>
                                      <p:cBhvr>
                                        <p:cTn id="55" dur="1" fill="hold">
                                          <p:stCondLst>
                                            <p:cond delay="0"/>
                                          </p:stCondLst>
                                        </p:cTn>
                                        <p:tgtEl>
                                          <p:spTgt spid="41"/>
                                        </p:tgtEl>
                                        <p:attrNameLst>
                                          <p:attrName>style.visibility</p:attrName>
                                        </p:attrNameLst>
                                      </p:cBhvr>
                                      <p:to>
                                        <p:strVal val="visible"/>
                                      </p:to>
                                    </p:set>
                                    <p:set>
                                      <p:cBhvr>
                                        <p:cTn id="56" dur="455" fill="hold">
                                          <p:stCondLst>
                                            <p:cond delay="0"/>
                                          </p:stCondLst>
                                        </p:cTn>
                                        <p:tgtEl>
                                          <p:spTgt spid="41"/>
                                        </p:tgtEl>
                                        <p:attrNameLst>
                                          <p:attrName>style.rotation</p:attrName>
                                        </p:attrNameLst>
                                      </p:cBhvr>
                                      <p:to>
                                        <p:strVal val="-45.0"/>
                                      </p:to>
                                    </p:set>
                                    <p:anim calcmode="lin" valueType="num">
                                      <p:cBhvr>
                                        <p:cTn id="57" dur="455" fill="hold">
                                          <p:stCondLst>
                                            <p:cond delay="455"/>
                                          </p:stCondLst>
                                        </p:cTn>
                                        <p:tgtEl>
                                          <p:spTgt spid="41"/>
                                        </p:tgtEl>
                                        <p:attrNameLst>
                                          <p:attrName>style.rotation</p:attrName>
                                        </p:attrNameLst>
                                      </p:cBhvr>
                                      <p:tavLst>
                                        <p:tav tm="0">
                                          <p:val>
                                            <p:fltVal val="-45"/>
                                          </p:val>
                                        </p:tav>
                                        <p:tav tm="69900">
                                          <p:val>
                                            <p:fltVal val="45"/>
                                          </p:val>
                                        </p:tav>
                                        <p:tav tm="100000">
                                          <p:val>
                                            <p:fltVal val="0"/>
                                          </p:val>
                                        </p:tav>
                                      </p:tavLst>
                                    </p:anim>
                                    <p:anim calcmode="lin" valueType="num">
                                      <p:cBhvr>
                                        <p:cTn id="58" dur="455" fill="hold">
                                          <p:stCondLst>
                                            <p:cond delay="0"/>
                                          </p:stCondLst>
                                        </p:cTn>
                                        <p:tgtEl>
                                          <p:spTgt spid="41"/>
                                        </p:tgtEl>
                                        <p:attrNameLst>
                                          <p:attrName>ppt_y</p:attrName>
                                        </p:attrNameLst>
                                      </p:cBhvr>
                                      <p:tavLst>
                                        <p:tav tm="0">
                                          <p:val>
                                            <p:strVal val="#ppt_y-1"/>
                                          </p:val>
                                        </p:tav>
                                        <p:tav tm="100000">
                                          <p:val>
                                            <p:strVal val="#ppt_y-(0.354*#ppt_w-0.172*#ppt_h)"/>
                                          </p:val>
                                        </p:tav>
                                      </p:tavLst>
                                    </p:anim>
                                    <p:anim calcmode="lin" valueType="num">
                                      <p:cBhvr>
                                        <p:cTn id="59" dur="156" decel="50000" autoRev="1" fill="hold">
                                          <p:stCondLst>
                                            <p:cond delay="455"/>
                                          </p:stCondLst>
                                        </p:cTn>
                                        <p:tgtEl>
                                          <p:spTgt spid="41"/>
                                        </p:tgtEl>
                                        <p:attrNameLst>
                                          <p:attrName>ppt_y</p:attrName>
                                        </p:attrNameLst>
                                      </p:cBhvr>
                                      <p:tavLst>
                                        <p:tav tm="0">
                                          <p:val>
                                            <p:strVal val="#ppt_y-(0.354*#ppt_w-0.172*#ppt_h)"/>
                                          </p:val>
                                        </p:tav>
                                        <p:tav tm="100000">
                                          <p:val>
                                            <p:strVal val="#ppt_y-(0.354*#ppt_w-0.172*#ppt_h)-#ppt_h/2"/>
                                          </p:val>
                                        </p:tav>
                                      </p:tavLst>
                                    </p:anim>
                                    <p:anim calcmode="lin" valueType="num">
                                      <p:cBhvr>
                                        <p:cTn id="60" dur="136" fill="hold">
                                          <p:stCondLst>
                                            <p:cond delay="864"/>
                                          </p:stCondLst>
                                        </p:cTn>
                                        <p:tgtEl>
                                          <p:spTgt spid="41"/>
                                        </p:tgtEl>
                                        <p:attrNameLst>
                                          <p:attrName>ppt_y</p:attrName>
                                        </p:attrNameLst>
                                      </p:cBhvr>
                                      <p:tavLst>
                                        <p:tav tm="0">
                                          <p:val>
                                            <p:strVal val="#ppt_y-(0.354*#ppt_w-0.172*#ppt_h)"/>
                                          </p:val>
                                        </p:tav>
                                        <p:tav tm="100000">
                                          <p:val>
                                            <p:strVal val="#ppt_y"/>
                                          </p:val>
                                        </p:tav>
                                      </p:tavLst>
                                    </p:anim>
                                  </p:childTnLst>
                                </p:cTn>
                              </p:par>
                              <p:par>
                                <p:cTn id="61" presetID="38" presetClass="entr" presetSubtype="0" accel="50000" fill="hold" grpId="0" nodeType="withEffect">
                                  <p:stCondLst>
                                    <p:cond delay="0"/>
                                  </p:stCondLst>
                                  <p:iterate type="lt">
                                    <p:tmPct val="10000"/>
                                  </p:iterate>
                                  <p:childTnLst>
                                    <p:set>
                                      <p:cBhvr>
                                        <p:cTn id="62" dur="1" fill="hold">
                                          <p:stCondLst>
                                            <p:cond delay="0"/>
                                          </p:stCondLst>
                                        </p:cTn>
                                        <p:tgtEl>
                                          <p:spTgt spid="43"/>
                                        </p:tgtEl>
                                        <p:attrNameLst>
                                          <p:attrName>style.visibility</p:attrName>
                                        </p:attrNameLst>
                                      </p:cBhvr>
                                      <p:to>
                                        <p:strVal val="visible"/>
                                      </p:to>
                                    </p:set>
                                    <p:set>
                                      <p:cBhvr>
                                        <p:cTn id="63" dur="455" fill="hold">
                                          <p:stCondLst>
                                            <p:cond delay="0"/>
                                          </p:stCondLst>
                                        </p:cTn>
                                        <p:tgtEl>
                                          <p:spTgt spid="43"/>
                                        </p:tgtEl>
                                        <p:attrNameLst>
                                          <p:attrName>style.rotation</p:attrName>
                                        </p:attrNameLst>
                                      </p:cBhvr>
                                      <p:to>
                                        <p:strVal val="-45.0"/>
                                      </p:to>
                                    </p:set>
                                    <p:anim calcmode="lin" valueType="num">
                                      <p:cBhvr>
                                        <p:cTn id="64" dur="455" fill="hold">
                                          <p:stCondLst>
                                            <p:cond delay="455"/>
                                          </p:stCondLst>
                                        </p:cTn>
                                        <p:tgtEl>
                                          <p:spTgt spid="43"/>
                                        </p:tgtEl>
                                        <p:attrNameLst>
                                          <p:attrName>style.rotation</p:attrName>
                                        </p:attrNameLst>
                                      </p:cBhvr>
                                      <p:tavLst>
                                        <p:tav tm="0">
                                          <p:val>
                                            <p:fltVal val="-45"/>
                                          </p:val>
                                        </p:tav>
                                        <p:tav tm="69900">
                                          <p:val>
                                            <p:fltVal val="45"/>
                                          </p:val>
                                        </p:tav>
                                        <p:tav tm="100000">
                                          <p:val>
                                            <p:fltVal val="0"/>
                                          </p:val>
                                        </p:tav>
                                      </p:tavLst>
                                    </p:anim>
                                    <p:anim calcmode="lin" valueType="num">
                                      <p:cBhvr>
                                        <p:cTn id="65" dur="455" fill="hold">
                                          <p:stCondLst>
                                            <p:cond delay="0"/>
                                          </p:stCondLst>
                                        </p:cTn>
                                        <p:tgtEl>
                                          <p:spTgt spid="43"/>
                                        </p:tgtEl>
                                        <p:attrNameLst>
                                          <p:attrName>ppt_y</p:attrName>
                                        </p:attrNameLst>
                                      </p:cBhvr>
                                      <p:tavLst>
                                        <p:tav tm="0">
                                          <p:val>
                                            <p:strVal val="#ppt_y-1"/>
                                          </p:val>
                                        </p:tav>
                                        <p:tav tm="100000">
                                          <p:val>
                                            <p:strVal val="#ppt_y-(0.354*#ppt_w-0.172*#ppt_h)"/>
                                          </p:val>
                                        </p:tav>
                                      </p:tavLst>
                                    </p:anim>
                                    <p:anim calcmode="lin" valueType="num">
                                      <p:cBhvr>
                                        <p:cTn id="66" dur="156" decel="50000" autoRev="1" fill="hold">
                                          <p:stCondLst>
                                            <p:cond delay="455"/>
                                          </p:stCondLst>
                                        </p:cTn>
                                        <p:tgtEl>
                                          <p:spTgt spid="43"/>
                                        </p:tgtEl>
                                        <p:attrNameLst>
                                          <p:attrName>ppt_y</p:attrName>
                                        </p:attrNameLst>
                                      </p:cBhvr>
                                      <p:tavLst>
                                        <p:tav tm="0">
                                          <p:val>
                                            <p:strVal val="#ppt_y-(0.354*#ppt_w-0.172*#ppt_h)"/>
                                          </p:val>
                                        </p:tav>
                                        <p:tav tm="100000">
                                          <p:val>
                                            <p:strVal val="#ppt_y-(0.354*#ppt_w-0.172*#ppt_h)-#ppt_h/2"/>
                                          </p:val>
                                        </p:tav>
                                      </p:tavLst>
                                    </p:anim>
                                    <p:anim calcmode="lin" valueType="num">
                                      <p:cBhvr>
                                        <p:cTn id="67" dur="136" fill="hold">
                                          <p:stCondLst>
                                            <p:cond delay="864"/>
                                          </p:stCondLst>
                                        </p:cTn>
                                        <p:tgtEl>
                                          <p:spTgt spid="43"/>
                                        </p:tgtEl>
                                        <p:attrNameLst>
                                          <p:attrName>ppt_y</p:attrName>
                                        </p:attrNameLst>
                                      </p:cBhvr>
                                      <p:tavLst>
                                        <p:tav tm="0">
                                          <p:val>
                                            <p:strVal val="#ppt_y-(0.354*#ppt_w-0.172*#ppt_h)"/>
                                          </p:val>
                                        </p:tav>
                                        <p:tav tm="100000">
                                          <p:val>
                                            <p:strVal val="#ppt_y"/>
                                          </p:val>
                                        </p:tav>
                                      </p:tavLst>
                                    </p:anim>
                                  </p:childTnLst>
                                </p:cTn>
                              </p:par>
                              <p:par>
                                <p:cTn id="68" presetID="38" presetClass="entr" presetSubtype="0" accel="50000" fill="hold" grpId="0" nodeType="withEffect">
                                  <p:stCondLst>
                                    <p:cond delay="0"/>
                                  </p:stCondLst>
                                  <p:iterate type="lt">
                                    <p:tmPct val="10000"/>
                                  </p:iterate>
                                  <p:childTnLst>
                                    <p:set>
                                      <p:cBhvr>
                                        <p:cTn id="69" dur="1" fill="hold">
                                          <p:stCondLst>
                                            <p:cond delay="0"/>
                                          </p:stCondLst>
                                        </p:cTn>
                                        <p:tgtEl>
                                          <p:spTgt spid="42"/>
                                        </p:tgtEl>
                                        <p:attrNameLst>
                                          <p:attrName>style.visibility</p:attrName>
                                        </p:attrNameLst>
                                      </p:cBhvr>
                                      <p:to>
                                        <p:strVal val="visible"/>
                                      </p:to>
                                    </p:set>
                                    <p:set>
                                      <p:cBhvr>
                                        <p:cTn id="70" dur="455" fill="hold">
                                          <p:stCondLst>
                                            <p:cond delay="0"/>
                                          </p:stCondLst>
                                        </p:cTn>
                                        <p:tgtEl>
                                          <p:spTgt spid="42"/>
                                        </p:tgtEl>
                                        <p:attrNameLst>
                                          <p:attrName>style.rotation</p:attrName>
                                        </p:attrNameLst>
                                      </p:cBhvr>
                                      <p:to>
                                        <p:strVal val="-45.0"/>
                                      </p:to>
                                    </p:set>
                                    <p:anim calcmode="lin" valueType="num">
                                      <p:cBhvr>
                                        <p:cTn id="71" dur="455" fill="hold">
                                          <p:stCondLst>
                                            <p:cond delay="455"/>
                                          </p:stCondLst>
                                        </p:cTn>
                                        <p:tgtEl>
                                          <p:spTgt spid="42"/>
                                        </p:tgtEl>
                                        <p:attrNameLst>
                                          <p:attrName>style.rotation</p:attrName>
                                        </p:attrNameLst>
                                      </p:cBhvr>
                                      <p:tavLst>
                                        <p:tav tm="0">
                                          <p:val>
                                            <p:fltVal val="-45"/>
                                          </p:val>
                                        </p:tav>
                                        <p:tav tm="69900">
                                          <p:val>
                                            <p:fltVal val="45"/>
                                          </p:val>
                                        </p:tav>
                                        <p:tav tm="100000">
                                          <p:val>
                                            <p:fltVal val="0"/>
                                          </p:val>
                                        </p:tav>
                                      </p:tavLst>
                                    </p:anim>
                                    <p:anim calcmode="lin" valueType="num">
                                      <p:cBhvr>
                                        <p:cTn id="72" dur="455" fill="hold">
                                          <p:stCondLst>
                                            <p:cond delay="0"/>
                                          </p:stCondLst>
                                        </p:cTn>
                                        <p:tgtEl>
                                          <p:spTgt spid="42"/>
                                        </p:tgtEl>
                                        <p:attrNameLst>
                                          <p:attrName>ppt_y</p:attrName>
                                        </p:attrNameLst>
                                      </p:cBhvr>
                                      <p:tavLst>
                                        <p:tav tm="0">
                                          <p:val>
                                            <p:strVal val="#ppt_y-1"/>
                                          </p:val>
                                        </p:tav>
                                        <p:tav tm="100000">
                                          <p:val>
                                            <p:strVal val="#ppt_y-(0.354*#ppt_w-0.172*#ppt_h)"/>
                                          </p:val>
                                        </p:tav>
                                      </p:tavLst>
                                    </p:anim>
                                    <p:anim calcmode="lin" valueType="num">
                                      <p:cBhvr>
                                        <p:cTn id="73" dur="156" decel="50000" autoRev="1" fill="hold">
                                          <p:stCondLst>
                                            <p:cond delay="455"/>
                                          </p:stCondLst>
                                        </p:cTn>
                                        <p:tgtEl>
                                          <p:spTgt spid="42"/>
                                        </p:tgtEl>
                                        <p:attrNameLst>
                                          <p:attrName>ppt_y</p:attrName>
                                        </p:attrNameLst>
                                      </p:cBhvr>
                                      <p:tavLst>
                                        <p:tav tm="0">
                                          <p:val>
                                            <p:strVal val="#ppt_y-(0.354*#ppt_w-0.172*#ppt_h)"/>
                                          </p:val>
                                        </p:tav>
                                        <p:tav tm="100000">
                                          <p:val>
                                            <p:strVal val="#ppt_y-(0.354*#ppt_w-0.172*#ppt_h)-#ppt_h/2"/>
                                          </p:val>
                                        </p:tav>
                                      </p:tavLst>
                                    </p:anim>
                                    <p:anim calcmode="lin" valueType="num">
                                      <p:cBhvr>
                                        <p:cTn id="74" dur="136" fill="hold">
                                          <p:stCondLst>
                                            <p:cond delay="864"/>
                                          </p:stCondLst>
                                        </p:cTn>
                                        <p:tgtEl>
                                          <p:spTgt spid="4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p:bldP spid="4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7"/>
          <p:cNvSpPr/>
          <p:nvPr/>
        </p:nvSpPr>
        <p:spPr bwMode="auto">
          <a:xfrm>
            <a:off x="2848743" y="1153802"/>
            <a:ext cx="1005569" cy="3174831"/>
          </a:xfrm>
          <a:custGeom>
            <a:avLst/>
            <a:gdLst>
              <a:gd name="T0" fmla="*/ 1750 w 1750"/>
              <a:gd name="T1" fmla="*/ 272 h 5527"/>
              <a:gd name="T2" fmla="*/ 314 w 1750"/>
              <a:gd name="T3" fmla="*/ 2778 h 5527"/>
              <a:gd name="T4" fmla="*/ 1699 w 1750"/>
              <a:gd name="T5" fmla="*/ 5254 h 5527"/>
              <a:gd name="T6" fmla="*/ 1542 w 1750"/>
              <a:gd name="T7" fmla="*/ 5527 h 5527"/>
              <a:gd name="T8" fmla="*/ 0 w 1750"/>
              <a:gd name="T9" fmla="*/ 2778 h 5527"/>
              <a:gd name="T10" fmla="*/ 1593 w 1750"/>
              <a:gd name="T11" fmla="*/ 0 h 5527"/>
              <a:gd name="T12" fmla="*/ 1750 w 1750"/>
              <a:gd name="T13" fmla="*/ 272 h 5527"/>
            </a:gdLst>
            <a:ahLst/>
            <a:cxnLst>
              <a:cxn ang="0">
                <a:pos x="T0" y="T1"/>
              </a:cxn>
              <a:cxn ang="0">
                <a:pos x="T2" y="T3"/>
              </a:cxn>
              <a:cxn ang="0">
                <a:pos x="T4" y="T5"/>
              </a:cxn>
              <a:cxn ang="0">
                <a:pos x="T6" y="T7"/>
              </a:cxn>
              <a:cxn ang="0">
                <a:pos x="T8" y="T9"/>
              </a:cxn>
              <a:cxn ang="0">
                <a:pos x="T10" y="T11"/>
              </a:cxn>
              <a:cxn ang="0">
                <a:pos x="T12" y="T13"/>
              </a:cxn>
            </a:cxnLst>
            <a:rect l="0" t="0" r="r" b="b"/>
            <a:pathLst>
              <a:path w="1750" h="5527">
                <a:moveTo>
                  <a:pt x="1750" y="272"/>
                </a:moveTo>
                <a:cubicBezTo>
                  <a:pt x="891" y="777"/>
                  <a:pt x="314" y="1710"/>
                  <a:pt x="314" y="2778"/>
                </a:cubicBezTo>
                <a:cubicBezTo>
                  <a:pt x="314" y="3825"/>
                  <a:pt x="868" y="4743"/>
                  <a:pt x="1699" y="5254"/>
                </a:cubicBezTo>
                <a:lnTo>
                  <a:pt x="1542" y="5527"/>
                </a:lnTo>
                <a:cubicBezTo>
                  <a:pt x="617" y="4961"/>
                  <a:pt x="0" y="3942"/>
                  <a:pt x="0" y="2778"/>
                </a:cubicBezTo>
                <a:cubicBezTo>
                  <a:pt x="0" y="1594"/>
                  <a:pt x="640" y="559"/>
                  <a:pt x="1593" y="0"/>
                </a:cubicBezTo>
                <a:lnTo>
                  <a:pt x="1750" y="272"/>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p>
        </p:txBody>
      </p:sp>
      <p:grpSp>
        <p:nvGrpSpPr>
          <p:cNvPr id="2" name="组合 1"/>
          <p:cNvGrpSpPr/>
          <p:nvPr/>
        </p:nvGrpSpPr>
        <p:grpSpPr>
          <a:xfrm>
            <a:off x="2848584" y="915568"/>
            <a:ext cx="1149740" cy="1149740"/>
            <a:chOff x="2342140" y="893355"/>
            <a:chExt cx="1149740" cy="1149740"/>
          </a:xfrm>
        </p:grpSpPr>
        <p:grpSp>
          <p:nvGrpSpPr>
            <p:cNvPr id="51" name="组合 50"/>
            <p:cNvGrpSpPr/>
            <p:nvPr/>
          </p:nvGrpSpPr>
          <p:grpSpPr>
            <a:xfrm>
              <a:off x="2342140" y="893355"/>
              <a:ext cx="1149740" cy="1149740"/>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4" name="椭圆 53"/>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6" name="KSO_Shape"/>
            <p:cNvSpPr/>
            <p:nvPr/>
          </p:nvSpPr>
          <p:spPr bwMode="auto">
            <a:xfrm>
              <a:off x="2678413" y="1165965"/>
              <a:ext cx="489748" cy="569476"/>
            </a:xfrm>
            <a:custGeom>
              <a:avLst/>
              <a:gdLst>
                <a:gd name="T0" fmla="*/ 2147483646 w 5822"/>
                <a:gd name="T1" fmla="*/ 2147483646 h 6759"/>
                <a:gd name="T2" fmla="*/ 2147483646 w 5822"/>
                <a:gd name="T3" fmla="*/ 2147483646 h 6759"/>
                <a:gd name="T4" fmla="*/ 2147483646 w 5822"/>
                <a:gd name="T5" fmla="*/ 2147483646 h 6759"/>
                <a:gd name="T6" fmla="*/ 2147483646 w 5822"/>
                <a:gd name="T7" fmla="*/ 2147483646 h 6759"/>
                <a:gd name="T8" fmla="*/ 2147483646 w 5822"/>
                <a:gd name="T9" fmla="*/ 2147483646 h 6759"/>
                <a:gd name="T10" fmla="*/ 2147483646 w 5822"/>
                <a:gd name="T11" fmla="*/ 1253760573 h 6759"/>
                <a:gd name="T12" fmla="*/ 2147483646 w 5822"/>
                <a:gd name="T13" fmla="*/ 2147483646 h 6759"/>
                <a:gd name="T14" fmla="*/ 2147483646 w 5822"/>
                <a:gd name="T15" fmla="*/ 2147483646 h 6759"/>
                <a:gd name="T16" fmla="*/ 2147483646 w 5822"/>
                <a:gd name="T17" fmla="*/ 2147483646 h 6759"/>
                <a:gd name="T18" fmla="*/ 2147483646 w 5822"/>
                <a:gd name="T19" fmla="*/ 2147483646 h 6759"/>
                <a:gd name="T20" fmla="*/ 2147483646 w 5822"/>
                <a:gd name="T21" fmla="*/ 2147483646 h 6759"/>
                <a:gd name="T22" fmla="*/ 2147483646 w 5822"/>
                <a:gd name="T23" fmla="*/ 2147483646 h 6759"/>
                <a:gd name="T24" fmla="*/ 2147483646 w 5822"/>
                <a:gd name="T25" fmla="*/ 2147483646 h 6759"/>
                <a:gd name="T26" fmla="*/ 2147483646 w 5822"/>
                <a:gd name="T27" fmla="*/ 2147483646 h 6759"/>
                <a:gd name="T28" fmla="*/ 2147483646 w 5822"/>
                <a:gd name="T29" fmla="*/ 2147483646 h 6759"/>
                <a:gd name="T30" fmla="*/ 2147483646 w 5822"/>
                <a:gd name="T31" fmla="*/ 2147483646 h 6759"/>
                <a:gd name="T32" fmla="*/ 2147483646 w 5822"/>
                <a:gd name="T33" fmla="*/ 2147483646 h 6759"/>
                <a:gd name="T34" fmla="*/ 2147483646 w 5822"/>
                <a:gd name="T35" fmla="*/ 2147483646 h 6759"/>
                <a:gd name="T36" fmla="*/ 2147483646 w 5822"/>
                <a:gd name="T37" fmla="*/ 2147483646 h 6759"/>
                <a:gd name="T38" fmla="*/ 2147483646 w 5822"/>
                <a:gd name="T39" fmla="*/ 2147483646 h 6759"/>
                <a:gd name="T40" fmla="*/ 0 w 5822"/>
                <a:gd name="T41" fmla="*/ 2147483646 h 6759"/>
                <a:gd name="T42" fmla="*/ 2147483646 w 5822"/>
                <a:gd name="T43" fmla="*/ 2147483646 h 6759"/>
                <a:gd name="T44" fmla="*/ 2147483646 w 5822"/>
                <a:gd name="T45" fmla="*/ 2147483646 h 6759"/>
                <a:gd name="T46" fmla="*/ 2147483646 w 5822"/>
                <a:gd name="T47" fmla="*/ 2147483646 h 6759"/>
                <a:gd name="T48" fmla="*/ 2147483646 w 5822"/>
                <a:gd name="T49" fmla="*/ 2147483646 h 6759"/>
                <a:gd name="T50" fmla="*/ 2147483646 w 5822"/>
                <a:gd name="T51" fmla="*/ 2147483646 h 6759"/>
                <a:gd name="T52" fmla="*/ 2147483646 w 5822"/>
                <a:gd name="T53" fmla="*/ 2147483646 h 6759"/>
                <a:gd name="T54" fmla="*/ 2147483646 w 5822"/>
                <a:gd name="T55" fmla="*/ 2147483646 h 6759"/>
                <a:gd name="T56" fmla="*/ 2147483646 w 5822"/>
                <a:gd name="T57" fmla="*/ 2147483646 h 6759"/>
                <a:gd name="T58" fmla="*/ 2147483646 w 5822"/>
                <a:gd name="T59" fmla="*/ 2147483646 h 6759"/>
                <a:gd name="T60" fmla="*/ 2147483646 w 5822"/>
                <a:gd name="T61" fmla="*/ 2147483646 h 6759"/>
                <a:gd name="T62" fmla="*/ 2147483646 w 5822"/>
                <a:gd name="T63" fmla="*/ 2147483646 h 6759"/>
                <a:gd name="T64" fmla="*/ 2147483646 w 5822"/>
                <a:gd name="T65" fmla="*/ 2147483646 h 6759"/>
                <a:gd name="T66" fmla="*/ 2147483646 w 5822"/>
                <a:gd name="T67" fmla="*/ 2147483646 h 6759"/>
                <a:gd name="T68" fmla="*/ 2147483646 w 5822"/>
                <a:gd name="T69" fmla="*/ 2147483646 h 6759"/>
                <a:gd name="T70" fmla="*/ 2147483646 w 5822"/>
                <a:gd name="T71" fmla="*/ 2147483646 h 6759"/>
                <a:gd name="T72" fmla="*/ 2147483646 w 5822"/>
                <a:gd name="T73" fmla="*/ 2147483646 h 6759"/>
                <a:gd name="T74" fmla="*/ 2147483646 w 5822"/>
                <a:gd name="T75" fmla="*/ 2147483646 h 6759"/>
                <a:gd name="T76" fmla="*/ 2147483646 w 5822"/>
                <a:gd name="T77" fmla="*/ 2147483646 h 6759"/>
                <a:gd name="T78" fmla="*/ 2147483646 w 5822"/>
                <a:gd name="T79" fmla="*/ 2147483646 h 6759"/>
                <a:gd name="T80" fmla="*/ 2147483646 w 5822"/>
                <a:gd name="T81" fmla="*/ 2147483646 h 6759"/>
                <a:gd name="T82" fmla="*/ 2147483646 w 5822"/>
                <a:gd name="T83" fmla="*/ 2147483646 h 6759"/>
                <a:gd name="T84" fmla="*/ 2147483646 w 5822"/>
                <a:gd name="T85" fmla="*/ 2147483646 h 6759"/>
                <a:gd name="T86" fmla="*/ 2147483646 w 5822"/>
                <a:gd name="T87" fmla="*/ 2147483646 h 6759"/>
                <a:gd name="T88" fmla="*/ 2147483646 w 5822"/>
                <a:gd name="T89" fmla="*/ 2147483646 h 6759"/>
                <a:gd name="T90" fmla="*/ 2147483646 w 5822"/>
                <a:gd name="T91" fmla="*/ 2147483646 h 6759"/>
                <a:gd name="T92" fmla="*/ 2147483646 w 5822"/>
                <a:gd name="T93" fmla="*/ 2147483646 h 6759"/>
                <a:gd name="T94" fmla="*/ 2147483646 w 5822"/>
                <a:gd name="T95" fmla="*/ 2147483646 h 6759"/>
                <a:gd name="T96" fmla="*/ 2147483646 w 5822"/>
                <a:gd name="T97" fmla="*/ 2147483646 h 675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822" h="6759">
                  <a:moveTo>
                    <a:pt x="0" y="6351"/>
                  </a:moveTo>
                  <a:lnTo>
                    <a:pt x="129" y="6351"/>
                  </a:lnTo>
                  <a:lnTo>
                    <a:pt x="129" y="3057"/>
                  </a:lnTo>
                  <a:lnTo>
                    <a:pt x="129" y="2914"/>
                  </a:lnTo>
                  <a:lnTo>
                    <a:pt x="266" y="2865"/>
                  </a:lnTo>
                  <a:lnTo>
                    <a:pt x="1775" y="2337"/>
                  </a:lnTo>
                  <a:lnTo>
                    <a:pt x="1775" y="1515"/>
                  </a:lnTo>
                  <a:lnTo>
                    <a:pt x="1775" y="1386"/>
                  </a:lnTo>
                  <a:lnTo>
                    <a:pt x="1892" y="1331"/>
                  </a:lnTo>
                  <a:lnTo>
                    <a:pt x="4422" y="137"/>
                  </a:lnTo>
                  <a:lnTo>
                    <a:pt x="4714" y="0"/>
                  </a:lnTo>
                  <a:lnTo>
                    <a:pt x="4714" y="56"/>
                  </a:lnTo>
                  <a:lnTo>
                    <a:pt x="5511" y="532"/>
                  </a:lnTo>
                  <a:lnTo>
                    <a:pt x="5511" y="6326"/>
                  </a:lnTo>
                  <a:lnTo>
                    <a:pt x="5822" y="6326"/>
                  </a:lnTo>
                  <a:lnTo>
                    <a:pt x="5822" y="6734"/>
                  </a:lnTo>
                  <a:lnTo>
                    <a:pt x="4510" y="6734"/>
                  </a:lnTo>
                  <a:lnTo>
                    <a:pt x="4305" y="6734"/>
                  </a:lnTo>
                  <a:lnTo>
                    <a:pt x="4305" y="6529"/>
                  </a:lnTo>
                  <a:lnTo>
                    <a:pt x="4305" y="643"/>
                  </a:lnTo>
                  <a:lnTo>
                    <a:pt x="2183" y="1644"/>
                  </a:lnTo>
                  <a:lnTo>
                    <a:pt x="2183" y="2194"/>
                  </a:lnTo>
                  <a:lnTo>
                    <a:pt x="2798" y="1979"/>
                  </a:lnTo>
                  <a:lnTo>
                    <a:pt x="3035" y="1895"/>
                  </a:lnTo>
                  <a:lnTo>
                    <a:pt x="3035" y="1889"/>
                  </a:lnTo>
                  <a:lnTo>
                    <a:pt x="3042" y="1892"/>
                  </a:lnTo>
                  <a:lnTo>
                    <a:pt x="3068" y="1884"/>
                  </a:lnTo>
                  <a:lnTo>
                    <a:pt x="3068" y="1909"/>
                  </a:lnTo>
                  <a:lnTo>
                    <a:pt x="3862" y="2381"/>
                  </a:lnTo>
                  <a:lnTo>
                    <a:pt x="3862" y="6313"/>
                  </a:lnTo>
                  <a:lnTo>
                    <a:pt x="4177" y="6313"/>
                  </a:lnTo>
                  <a:lnTo>
                    <a:pt x="4177" y="6722"/>
                  </a:lnTo>
                  <a:lnTo>
                    <a:pt x="2865" y="6722"/>
                  </a:lnTo>
                  <a:lnTo>
                    <a:pt x="2661" y="6722"/>
                  </a:lnTo>
                  <a:lnTo>
                    <a:pt x="2661" y="6517"/>
                  </a:lnTo>
                  <a:lnTo>
                    <a:pt x="2661" y="2458"/>
                  </a:lnTo>
                  <a:lnTo>
                    <a:pt x="538" y="3202"/>
                  </a:lnTo>
                  <a:lnTo>
                    <a:pt x="538" y="6556"/>
                  </a:lnTo>
                  <a:lnTo>
                    <a:pt x="538" y="6759"/>
                  </a:lnTo>
                  <a:lnTo>
                    <a:pt x="334" y="6759"/>
                  </a:lnTo>
                  <a:lnTo>
                    <a:pt x="0" y="6759"/>
                  </a:lnTo>
                  <a:lnTo>
                    <a:pt x="0" y="6351"/>
                  </a:lnTo>
                  <a:close/>
                  <a:moveTo>
                    <a:pt x="776" y="6707"/>
                  </a:moveTo>
                  <a:lnTo>
                    <a:pt x="776" y="6707"/>
                  </a:lnTo>
                  <a:lnTo>
                    <a:pt x="1501" y="6707"/>
                  </a:lnTo>
                  <a:lnTo>
                    <a:pt x="2348" y="6707"/>
                  </a:lnTo>
                  <a:lnTo>
                    <a:pt x="2348" y="5989"/>
                  </a:lnTo>
                  <a:lnTo>
                    <a:pt x="1501" y="6044"/>
                  </a:lnTo>
                  <a:lnTo>
                    <a:pt x="776" y="6092"/>
                  </a:lnTo>
                  <a:lnTo>
                    <a:pt x="776" y="6707"/>
                  </a:lnTo>
                  <a:close/>
                  <a:moveTo>
                    <a:pt x="776" y="4048"/>
                  </a:moveTo>
                  <a:lnTo>
                    <a:pt x="776" y="4048"/>
                  </a:lnTo>
                  <a:lnTo>
                    <a:pt x="1501" y="3842"/>
                  </a:lnTo>
                  <a:lnTo>
                    <a:pt x="2348" y="3604"/>
                  </a:lnTo>
                  <a:lnTo>
                    <a:pt x="2348" y="2883"/>
                  </a:lnTo>
                  <a:lnTo>
                    <a:pt x="1501" y="3178"/>
                  </a:lnTo>
                  <a:lnTo>
                    <a:pt x="776" y="3431"/>
                  </a:lnTo>
                  <a:lnTo>
                    <a:pt x="776" y="4048"/>
                  </a:lnTo>
                  <a:close/>
                  <a:moveTo>
                    <a:pt x="776" y="4926"/>
                  </a:moveTo>
                  <a:lnTo>
                    <a:pt x="776" y="4926"/>
                  </a:lnTo>
                  <a:lnTo>
                    <a:pt x="1501" y="4788"/>
                  </a:lnTo>
                  <a:lnTo>
                    <a:pt x="2348" y="4628"/>
                  </a:lnTo>
                  <a:lnTo>
                    <a:pt x="2348" y="3909"/>
                  </a:lnTo>
                  <a:lnTo>
                    <a:pt x="1501" y="4124"/>
                  </a:lnTo>
                  <a:lnTo>
                    <a:pt x="776" y="4310"/>
                  </a:lnTo>
                  <a:lnTo>
                    <a:pt x="776" y="4926"/>
                  </a:lnTo>
                  <a:close/>
                  <a:moveTo>
                    <a:pt x="776" y="5811"/>
                  </a:moveTo>
                  <a:lnTo>
                    <a:pt x="776" y="5811"/>
                  </a:lnTo>
                  <a:lnTo>
                    <a:pt x="1501" y="5741"/>
                  </a:lnTo>
                  <a:lnTo>
                    <a:pt x="2348" y="5661"/>
                  </a:lnTo>
                  <a:lnTo>
                    <a:pt x="2348" y="4942"/>
                  </a:lnTo>
                  <a:lnTo>
                    <a:pt x="1501" y="5078"/>
                  </a:lnTo>
                  <a:lnTo>
                    <a:pt x="776" y="5194"/>
                  </a:lnTo>
                  <a:lnTo>
                    <a:pt x="776" y="5811"/>
                  </a:lnTo>
                  <a:close/>
                </a:path>
              </a:pathLst>
            </a:custGeom>
            <a:solidFill>
              <a:schemeClr val="accent2"/>
            </a:solidFill>
            <a:ln>
              <a:noFill/>
            </a:ln>
          </p:spPr>
          <p:txBody>
            <a:bodyPr anchor="ctr">
              <a:scene3d>
                <a:camera prst="orthographicFront"/>
                <a:lightRig rig="threePt" dir="t"/>
              </a:scene3d>
              <a:sp3d>
                <a:contourClr>
                  <a:srgbClr val="FFFFFF"/>
                </a:contourClr>
              </a:sp3d>
            </a:bodyPr>
            <a:lstStyle/>
            <a:p>
              <a:pPr algn="ctr">
                <a:defRPr/>
              </a:pPr>
              <a:endParaRPr lang="zh-CN" altLang="en-US" dirty="0">
                <a:solidFill>
                  <a:srgbClr val="FFFFFF"/>
                </a:solidFill>
                <a:ea typeface="微软雅黑" panose="020B0503020204020204" pitchFamily="34" charset="-122"/>
              </a:endParaRPr>
            </a:p>
          </p:txBody>
        </p:sp>
      </p:grpSp>
      <p:grpSp>
        <p:nvGrpSpPr>
          <p:cNvPr id="3" name="组合 2"/>
          <p:cNvGrpSpPr/>
          <p:nvPr/>
        </p:nvGrpSpPr>
        <p:grpSpPr>
          <a:xfrm>
            <a:off x="2342140" y="2233921"/>
            <a:ext cx="1149740" cy="1149740"/>
            <a:chOff x="1835696" y="2211710"/>
            <a:chExt cx="1149740" cy="1149740"/>
          </a:xfrm>
        </p:grpSpPr>
        <p:grpSp>
          <p:nvGrpSpPr>
            <p:cNvPr id="56" name="组合 55"/>
            <p:cNvGrpSpPr/>
            <p:nvPr/>
          </p:nvGrpSpPr>
          <p:grpSpPr>
            <a:xfrm>
              <a:off x="1835696" y="2211710"/>
              <a:ext cx="1149740" cy="1149740"/>
              <a:chOff x="304800" y="673100"/>
              <a:chExt cx="4000500" cy="4000500"/>
            </a:xfrm>
            <a:effectLst>
              <a:outerShdw blurRad="444500" dist="254000" dir="8100000" algn="tr" rotWithShape="0">
                <a:prstClr val="black">
                  <a:alpha val="50000"/>
                </a:prstClr>
              </a:outerShdw>
            </a:effectLst>
          </p:grpSpPr>
          <p:sp>
            <p:nvSpPr>
              <p:cNvPr id="58" name="同心圆 5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59" name="椭圆 5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67" name="KSO_Shape"/>
            <p:cNvSpPr/>
            <p:nvPr/>
          </p:nvSpPr>
          <p:spPr bwMode="auto">
            <a:xfrm>
              <a:off x="2089100" y="2562390"/>
              <a:ext cx="649486" cy="486031"/>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3"/>
            </a:solidFill>
            <a:ln>
              <a:noFill/>
            </a:ln>
          </p:spPr>
          <p:txBody>
            <a:bodyPr bIns="360000" anchor="ctr">
              <a:scene3d>
                <a:camera prst="orthographicFront"/>
                <a:lightRig rig="threePt" dir="t"/>
              </a:scene3d>
              <a:sp3d>
                <a:contourClr>
                  <a:srgbClr val="FFFFFF"/>
                </a:contourClr>
              </a:sp3d>
            </a:bodyPr>
            <a:lstStyle/>
            <a:p>
              <a:pPr algn="ctr">
                <a:defRPr/>
              </a:pPr>
              <a:endParaRPr lang="zh-CN" altLang="en-US" dirty="0">
                <a:solidFill>
                  <a:schemeClr val="tx1">
                    <a:lumMod val="75000"/>
                    <a:lumOff val="25000"/>
                  </a:schemeClr>
                </a:solidFill>
                <a:ea typeface="微软雅黑" panose="020B0503020204020204" pitchFamily="34" charset="-122"/>
              </a:endParaRPr>
            </a:p>
          </p:txBody>
        </p:sp>
      </p:grpSp>
      <p:grpSp>
        <p:nvGrpSpPr>
          <p:cNvPr id="4" name="组合 3"/>
          <p:cNvGrpSpPr/>
          <p:nvPr/>
        </p:nvGrpSpPr>
        <p:grpSpPr>
          <a:xfrm>
            <a:off x="2990212" y="3458059"/>
            <a:ext cx="1149740" cy="1149740"/>
            <a:chOff x="2483768" y="3435846"/>
            <a:chExt cx="1149740" cy="1149740"/>
          </a:xfrm>
        </p:grpSpPr>
        <p:grpSp>
          <p:nvGrpSpPr>
            <p:cNvPr id="61" name="组合 60"/>
            <p:cNvGrpSpPr/>
            <p:nvPr/>
          </p:nvGrpSpPr>
          <p:grpSpPr>
            <a:xfrm>
              <a:off x="2483768" y="3435846"/>
              <a:ext cx="1149740" cy="1149740"/>
              <a:chOff x="304800" y="673100"/>
              <a:chExt cx="4000500" cy="4000500"/>
            </a:xfrm>
            <a:effectLst>
              <a:outerShdw blurRad="444500" dist="254000" dir="8100000" algn="tr" rotWithShape="0">
                <a:prstClr val="black">
                  <a:alpha val="50000"/>
                </a:prstClr>
              </a:outerShdw>
            </a:effectLst>
          </p:grpSpPr>
          <p:sp>
            <p:nvSpPr>
              <p:cNvPr id="63" name="同心圆 6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4" name="椭圆 63"/>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8" name="KSO_Shape"/>
            <p:cNvSpPr/>
            <p:nvPr/>
          </p:nvSpPr>
          <p:spPr bwMode="auto">
            <a:xfrm>
              <a:off x="2802446" y="3812214"/>
              <a:ext cx="521267" cy="439601"/>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chemeClr val="accent5"/>
            </a:solidFill>
            <a:ln>
              <a:noFill/>
            </a:ln>
          </p:spPr>
          <p:txBody>
            <a:bodyPr anchor="ctr">
              <a:scene3d>
                <a:camera prst="orthographicFront"/>
                <a:lightRig rig="threePt" dir="t"/>
              </a:scene3d>
              <a:sp3d>
                <a:contourClr>
                  <a:srgbClr val="FFFFFF"/>
                </a:contourClr>
              </a:sp3d>
            </a:bodyPr>
            <a:lstStyle/>
            <a:p>
              <a:pPr algn="ctr">
                <a:defRPr/>
              </a:pPr>
              <a:endParaRPr lang="zh-CN" altLang="en-US" dirty="0">
                <a:solidFill>
                  <a:srgbClr val="FFFFFF"/>
                </a:solidFill>
                <a:ea typeface="微软雅黑" panose="020B0503020204020204" pitchFamily="34" charset="-122"/>
              </a:endParaRPr>
            </a:p>
          </p:txBody>
        </p:sp>
      </p:grpSp>
      <p:sp>
        <p:nvSpPr>
          <p:cNvPr id="73" name="TextBox 72"/>
          <p:cNvSpPr txBox="1"/>
          <p:nvPr/>
        </p:nvSpPr>
        <p:spPr>
          <a:xfrm>
            <a:off x="1167887" y="1275606"/>
            <a:ext cx="1036867" cy="215444"/>
          </a:xfrm>
          <a:prstGeom prst="rect">
            <a:avLst/>
          </a:prstGeom>
          <a:noFill/>
        </p:spPr>
        <p:txBody>
          <a:bodyPr wrap="square" lIns="0" tIns="0" rIns="0" bIns="0" rtlCol="0">
            <a:spAutoFit/>
          </a:bodyPr>
          <a:lstStyle/>
          <a:p>
            <a:pPr algn="ctr"/>
            <a:r>
              <a:rPr lang="zh-CN" altLang="en-US" sz="1400" b="1" dirty="0" smtClean="0">
                <a:solidFill>
                  <a:schemeClr val="tx1">
                    <a:lumMod val="75000"/>
                    <a:lumOff val="25000"/>
                  </a:schemeClr>
                </a:solidFill>
                <a:latin typeface="微软雅黑" panose="020B0503020204020204" pitchFamily="34" charset="-122"/>
                <a:ea typeface="微软雅黑" panose="020B0503020204020204" pitchFamily="34" charset="-122"/>
              </a:rPr>
              <a:t>填加标题</a:t>
            </a:r>
            <a:endPar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4" name="TextBox 73"/>
          <p:cNvSpPr txBox="1"/>
          <p:nvPr/>
        </p:nvSpPr>
        <p:spPr>
          <a:xfrm>
            <a:off x="1167883" y="1588377"/>
            <a:ext cx="1203316" cy="169277"/>
          </a:xfrm>
          <a:prstGeom prst="rect">
            <a:avLst/>
          </a:prstGeom>
          <a:noFill/>
        </p:spPr>
        <p:txBody>
          <a:bodyPr wrap="square" lIns="0" tIns="0" rIns="0" bIns="0" rtlCol="0">
            <a:spAutoFit/>
          </a:bodyPr>
          <a:lstStyle/>
          <a:p>
            <a:pPr algn="ct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点击输入说明文字</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5" name="TextBox 74"/>
          <p:cNvSpPr txBox="1"/>
          <p:nvPr/>
        </p:nvSpPr>
        <p:spPr>
          <a:xfrm>
            <a:off x="794898" y="2606198"/>
            <a:ext cx="1331318" cy="215444"/>
          </a:xfrm>
          <a:prstGeom prst="rect">
            <a:avLst/>
          </a:prstGeom>
          <a:noFill/>
        </p:spPr>
        <p:txBody>
          <a:bodyPr wrap="square" lIns="0" tIns="0" rIns="0" bIns="0" rtlCol="0">
            <a:spAutoFit/>
          </a:bodyPr>
          <a:lstStyle/>
          <a:p>
            <a:pPr algn="ct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填加标题</a:t>
            </a:r>
            <a:endPar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6" name="TextBox 75"/>
          <p:cNvSpPr txBox="1"/>
          <p:nvPr/>
        </p:nvSpPr>
        <p:spPr>
          <a:xfrm>
            <a:off x="894791" y="2928643"/>
            <a:ext cx="1166506" cy="169277"/>
          </a:xfrm>
          <a:prstGeom prst="rect">
            <a:avLst/>
          </a:prstGeom>
          <a:noFill/>
        </p:spPr>
        <p:txBody>
          <a:bodyPr wrap="square" lIns="0" tIns="0" rIns="0" bIns="0" rtlCol="0">
            <a:spAutoFit/>
          </a:bodyPr>
          <a:lstStyle/>
          <a:p>
            <a:pPr algn="ct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点击输入说明文字</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7" name="TextBox 76"/>
          <p:cNvSpPr txBox="1"/>
          <p:nvPr/>
        </p:nvSpPr>
        <p:spPr>
          <a:xfrm>
            <a:off x="1475656" y="4011910"/>
            <a:ext cx="1166506" cy="215444"/>
          </a:xfrm>
          <a:prstGeom prst="rect">
            <a:avLst/>
          </a:prstGeom>
          <a:noFill/>
        </p:spPr>
        <p:txBody>
          <a:bodyPr wrap="square" lIns="0" tIns="0" rIns="0" bIns="0" rtlCol="0">
            <a:spAutoFit/>
          </a:bodyPr>
          <a:lstStyle/>
          <a:p>
            <a:pPr algn="ct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填加标题</a:t>
            </a:r>
            <a:endPar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8" name="TextBox 77"/>
          <p:cNvSpPr txBox="1"/>
          <p:nvPr/>
        </p:nvSpPr>
        <p:spPr>
          <a:xfrm>
            <a:off x="1489243" y="4328634"/>
            <a:ext cx="1166506" cy="169277"/>
          </a:xfrm>
          <a:prstGeom prst="rect">
            <a:avLst/>
          </a:prstGeom>
          <a:noFill/>
        </p:spPr>
        <p:txBody>
          <a:bodyPr wrap="square" lIns="0" tIns="0" rIns="0" bIns="0" rtlCol="0">
            <a:spAutoFit/>
          </a:bodyPr>
          <a:lstStyle/>
          <a:p>
            <a:pPr algn="ct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点击输入说明文字</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Line 39"/>
          <p:cNvSpPr>
            <a:spLocks noChangeShapeType="1"/>
          </p:cNvSpPr>
          <p:nvPr/>
        </p:nvSpPr>
        <p:spPr bwMode="auto">
          <a:xfrm>
            <a:off x="4303508" y="1768519"/>
            <a:ext cx="915275" cy="450074"/>
          </a:xfrm>
          <a:prstGeom prst="line">
            <a:avLst/>
          </a:prstGeom>
          <a:noFill/>
          <a:ln w="57150" cap="rnd">
            <a:solidFill>
              <a:schemeClr val="tx1">
                <a:lumMod val="50000"/>
                <a:lumOff val="50000"/>
              </a:schemeClr>
            </a:solidFill>
            <a:prstDash val="sysDot"/>
            <a:round/>
            <a:tailEnd type="triangle" w="med" len="med"/>
          </a:ln>
          <a:scene3d>
            <a:camera prst="orthographicFront">
              <a:rot lat="0" lon="0" rev="300000"/>
            </a:camera>
            <a:lightRig rig="threePt" dir="t"/>
          </a:scene3d>
          <a:extLst>
            <a:ext uri="{909E8E84-426E-40DD-AFC4-6F175D3DCCD1}">
              <a14:hiddenFill xmlns:a14="http://schemas.microsoft.com/office/drawing/2010/main">
                <a:noFill/>
              </a14:hiddenFill>
            </a:ext>
          </a:extLst>
        </p:spPr>
        <p:txBody>
          <a:bodyPr wrap="none" anchor="ctr"/>
          <a:lstStyle/>
          <a:p>
            <a:endParaRPr lang="zh-CN" altLang="en-US"/>
          </a:p>
        </p:txBody>
      </p:sp>
      <p:sp>
        <p:nvSpPr>
          <p:cNvPr id="32" name="Line 40"/>
          <p:cNvSpPr>
            <a:spLocks noChangeShapeType="1"/>
          </p:cNvSpPr>
          <p:nvPr/>
        </p:nvSpPr>
        <p:spPr bwMode="auto">
          <a:xfrm>
            <a:off x="3830161" y="2761700"/>
            <a:ext cx="1241799" cy="1261"/>
          </a:xfrm>
          <a:prstGeom prst="line">
            <a:avLst/>
          </a:prstGeom>
          <a:noFill/>
          <a:ln w="57150" cap="rnd">
            <a:solidFill>
              <a:schemeClr val="tx1">
                <a:lumMod val="50000"/>
                <a:lumOff val="50000"/>
              </a:schemeClr>
            </a:solidFill>
            <a:prstDash val="sysDot"/>
            <a:rou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3" name="Line 41"/>
          <p:cNvSpPr>
            <a:spLocks noChangeShapeType="1"/>
          </p:cNvSpPr>
          <p:nvPr/>
        </p:nvSpPr>
        <p:spPr bwMode="auto">
          <a:xfrm flipV="1">
            <a:off x="4260238" y="3307195"/>
            <a:ext cx="954357" cy="383256"/>
          </a:xfrm>
          <a:prstGeom prst="line">
            <a:avLst/>
          </a:prstGeom>
          <a:noFill/>
          <a:ln w="57150" cap="rnd">
            <a:solidFill>
              <a:schemeClr val="tx1">
                <a:lumMod val="50000"/>
                <a:lumOff val="50000"/>
              </a:schemeClr>
            </a:solidFill>
            <a:prstDash val="sysDot"/>
            <a:round/>
            <a:tailEnd type="triangle" w="med" len="med"/>
          </a:ln>
          <a:scene3d>
            <a:camera prst="orthographicFront">
              <a:rot lat="0" lon="0" rev="21299999"/>
            </a:camera>
            <a:lightRig rig="threePt" dir="t"/>
          </a:scene3d>
          <a:extLst>
            <a:ext uri="{909E8E84-426E-40DD-AFC4-6F175D3DCCD1}">
              <a14:hiddenFill xmlns:a14="http://schemas.microsoft.com/office/drawing/2010/main">
                <a:noFill/>
              </a14:hiddenFill>
            </a:ext>
          </a:extLst>
        </p:spPr>
        <p:txBody>
          <a:bodyPr wrap="none" anchor="ctr"/>
          <a:lstStyle/>
          <a:p>
            <a:endParaRPr lang="zh-CN" altLang="en-US"/>
          </a:p>
        </p:txBody>
      </p:sp>
      <p:grpSp>
        <p:nvGrpSpPr>
          <p:cNvPr id="35" name="组合 34"/>
          <p:cNvGrpSpPr/>
          <p:nvPr/>
        </p:nvGrpSpPr>
        <p:grpSpPr>
          <a:xfrm>
            <a:off x="5386958" y="1606331"/>
            <a:ext cx="2281386" cy="2281386"/>
            <a:chOff x="1403648" y="1115468"/>
            <a:chExt cx="1294414" cy="1294414"/>
          </a:xfrm>
        </p:grpSpPr>
        <p:sp>
          <p:nvSpPr>
            <p:cNvPr id="36" name="椭圆 35"/>
            <p:cNvSpPr/>
            <p:nvPr/>
          </p:nvSpPr>
          <p:spPr>
            <a:xfrm>
              <a:off x="1539485" y="1259632"/>
              <a:ext cx="1022740" cy="102274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latin typeface="微软雅黑" panose="020B0503020204020204" pitchFamily="34" charset="-122"/>
                <a:ea typeface="微软雅黑" panose="020B0503020204020204" pitchFamily="34" charset="-122"/>
              </a:endParaRPr>
            </a:p>
          </p:txBody>
        </p:sp>
        <p:grpSp>
          <p:nvGrpSpPr>
            <p:cNvPr id="37" name="组合 36"/>
            <p:cNvGrpSpPr/>
            <p:nvPr/>
          </p:nvGrpSpPr>
          <p:grpSpPr>
            <a:xfrm>
              <a:off x="1403648" y="1115468"/>
              <a:ext cx="1294414" cy="1294414"/>
              <a:chOff x="2555776" y="915566"/>
              <a:chExt cx="1944216" cy="1944216"/>
            </a:xfrm>
            <a:effectLst>
              <a:outerShdw blurRad="63500" dist="50800" dir="8100000" algn="tr" rotWithShape="0">
                <a:prstClr val="black">
                  <a:alpha val="35000"/>
                </a:prstClr>
              </a:outerShdw>
            </a:effectLst>
          </p:grpSpPr>
          <p:sp>
            <p:nvSpPr>
              <p:cNvPr id="42" name="同心圆 41"/>
              <p:cNvSpPr/>
              <p:nvPr/>
            </p:nvSpPr>
            <p:spPr>
              <a:xfrm>
                <a:off x="2555776" y="915566"/>
                <a:ext cx="1944216" cy="1944216"/>
              </a:xfrm>
              <a:prstGeom prst="donut">
                <a:avLst>
                  <a:gd name="adj" fmla="val 10097"/>
                </a:avLst>
              </a:prstGeom>
              <a:gradFill flip="none" rotWithShape="1">
                <a:gsLst>
                  <a:gs pos="0">
                    <a:schemeClr val="bg1"/>
                  </a:gs>
                  <a:gs pos="100000">
                    <a:schemeClr val="bg1">
                      <a:lumMod val="85000"/>
                    </a:schemeClr>
                  </a:gs>
                </a:gsLst>
                <a:lin ang="81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solidFill>
                </a:endParaRPr>
              </a:p>
            </p:txBody>
          </p:sp>
          <p:sp>
            <p:nvSpPr>
              <p:cNvPr id="43" name="同心圆 42"/>
              <p:cNvSpPr/>
              <p:nvPr/>
            </p:nvSpPr>
            <p:spPr>
              <a:xfrm>
                <a:off x="2733335" y="1093125"/>
                <a:ext cx="1589098" cy="1589098"/>
              </a:xfrm>
              <a:prstGeom prst="donut">
                <a:avLst>
                  <a:gd name="adj" fmla="val 12059"/>
                </a:avLst>
              </a:prstGeom>
              <a:gradFill flip="none" rotWithShape="1">
                <a:gsLst>
                  <a:gs pos="0">
                    <a:schemeClr val="bg1"/>
                  </a:gs>
                  <a:gs pos="100000">
                    <a:schemeClr val="bg1">
                      <a:lumMod val="85000"/>
                    </a:schemeClr>
                  </a:gs>
                </a:gsLst>
                <a:lin ang="162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solidFill>
                </a:endParaRPr>
              </a:p>
            </p:txBody>
          </p:sp>
        </p:grpSp>
        <p:sp>
          <p:nvSpPr>
            <p:cNvPr id="41" name="TextBox 40"/>
            <p:cNvSpPr txBox="1"/>
            <p:nvPr/>
          </p:nvSpPr>
          <p:spPr>
            <a:xfrm>
              <a:off x="1687876" y="1485936"/>
              <a:ext cx="725958" cy="541342"/>
            </a:xfrm>
            <a:prstGeom prst="rect">
              <a:avLst/>
            </a:prstGeom>
            <a:noFill/>
          </p:spPr>
          <p:txBody>
            <a:bodyPr wrap="square" rtlCol="0">
              <a:spAutoFit/>
            </a:bodyPr>
            <a:lstStyle>
              <a:defPPr>
                <a:defRPr lang="zh-CN"/>
              </a:defPPr>
              <a:lvl1pPr algn="ctr">
                <a:defRPr sz="1600" b="1">
                  <a:solidFill>
                    <a:schemeClr val="tx1">
                      <a:lumMod val="65000"/>
                      <a:lumOff val="35000"/>
                    </a:schemeClr>
                  </a:solidFill>
                  <a:effectLst>
                    <a:innerShdw blurRad="63500" dist="50800" dir="13500000">
                      <a:prstClr val="black">
                        <a:alpha val="50000"/>
                      </a:prstClr>
                    </a:innerShdw>
                  </a:effectLst>
                </a:defRPr>
              </a:lvl1pPr>
            </a:lstStyle>
            <a:p>
              <a:r>
                <a:rPr lang="zh-CN" altLang="en-US" sz="2800" dirty="0">
                  <a:solidFill>
                    <a:schemeClr val="bg1"/>
                  </a:solidFill>
                  <a:effectLst/>
                  <a:latin typeface="微软雅黑" panose="020B0503020204020204" pitchFamily="34" charset="-122"/>
                  <a:ea typeface="微软雅黑" panose="020B0503020204020204" pitchFamily="34" charset="-122"/>
                </a:rPr>
                <a:t>添加</a:t>
              </a:r>
              <a:endParaRPr lang="en-US" altLang="zh-CN" sz="2800" dirty="0">
                <a:solidFill>
                  <a:schemeClr val="bg1"/>
                </a:solidFill>
                <a:effectLst/>
                <a:latin typeface="微软雅黑" panose="020B0503020204020204" pitchFamily="34" charset="-122"/>
                <a:ea typeface="微软雅黑" panose="020B0503020204020204" pitchFamily="34" charset="-122"/>
              </a:endParaRPr>
            </a:p>
            <a:p>
              <a:r>
                <a:rPr lang="zh-CN" altLang="en-US" sz="2800" dirty="0">
                  <a:solidFill>
                    <a:schemeClr val="bg1"/>
                  </a:solidFill>
                  <a:effectLst/>
                  <a:latin typeface="微软雅黑" panose="020B0503020204020204" pitchFamily="34" charset="-122"/>
                  <a:ea typeface="微软雅黑" panose="020B0503020204020204" pitchFamily="34" charset="-122"/>
                </a:rPr>
                <a:t>文本</a:t>
              </a:r>
              <a:endParaRPr lang="zh-CN" altLang="en-US" sz="2800" dirty="0">
                <a:solidFill>
                  <a:schemeClr val="bg1"/>
                </a:solidFill>
                <a:effectLst/>
                <a:latin typeface="微软雅黑" panose="020B0503020204020204" pitchFamily="34" charset="-122"/>
                <a:ea typeface="微软雅黑" panose="020B0503020204020204" pitchFamily="34" charset="-122"/>
              </a:endParaRPr>
            </a:p>
          </p:txBody>
        </p:sp>
      </p:grpSp>
      <p:sp>
        <p:nvSpPr>
          <p:cNvPr id="44" name="TextBox 43"/>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45"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46"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47"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up)">
                                      <p:cBhvr>
                                        <p:cTn id="23" dur="500"/>
                                        <p:tgtEl>
                                          <p:spTgt spid="34"/>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fade">
                                      <p:cBhvr>
                                        <p:cTn id="27" dur="500"/>
                                        <p:tgtEl>
                                          <p:spTgt spid="7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4"/>
                                        </p:tgtEl>
                                        <p:attrNameLst>
                                          <p:attrName>style.visibility</p:attrName>
                                        </p:attrNameLst>
                                      </p:cBhvr>
                                      <p:to>
                                        <p:strVal val="visible"/>
                                      </p:to>
                                    </p:set>
                                    <p:animEffect transition="in" filter="fade">
                                      <p:cBhvr>
                                        <p:cTn id="30" dur="500"/>
                                        <p:tgtEl>
                                          <p:spTgt spid="7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5"/>
                                        </p:tgtEl>
                                        <p:attrNameLst>
                                          <p:attrName>style.visibility</p:attrName>
                                        </p:attrNameLst>
                                      </p:cBhvr>
                                      <p:to>
                                        <p:strVal val="visible"/>
                                      </p:to>
                                    </p:set>
                                    <p:animEffect transition="in" filter="fade">
                                      <p:cBhvr>
                                        <p:cTn id="33" dur="500"/>
                                        <p:tgtEl>
                                          <p:spTgt spid="7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6"/>
                                        </p:tgtEl>
                                        <p:attrNameLst>
                                          <p:attrName>style.visibility</p:attrName>
                                        </p:attrNameLst>
                                      </p:cBhvr>
                                      <p:to>
                                        <p:strVal val="visible"/>
                                      </p:to>
                                    </p:set>
                                    <p:animEffect transition="in" filter="fade">
                                      <p:cBhvr>
                                        <p:cTn id="36" dur="500"/>
                                        <p:tgtEl>
                                          <p:spTgt spid="7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animEffect transition="in" filter="fade">
                                      <p:cBhvr>
                                        <p:cTn id="39" dur="500"/>
                                        <p:tgtEl>
                                          <p:spTgt spid="7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78"/>
                                        </p:tgtEl>
                                        <p:attrNameLst>
                                          <p:attrName>style.visibility</p:attrName>
                                        </p:attrNameLst>
                                      </p:cBhvr>
                                      <p:to>
                                        <p:strVal val="visible"/>
                                      </p:to>
                                    </p:set>
                                    <p:animEffect transition="in" filter="fade">
                                      <p:cBhvr>
                                        <p:cTn id="42" dur="500"/>
                                        <p:tgtEl>
                                          <p:spTgt spid="78"/>
                                        </p:tgtEl>
                                      </p:cBhvr>
                                    </p:animEffect>
                                  </p:childTnLst>
                                </p:cTn>
                              </p:par>
                            </p:childTnLst>
                          </p:cTn>
                        </p:par>
                        <p:par>
                          <p:cTn id="43" fill="hold">
                            <p:stCondLst>
                              <p:cond delay="1500"/>
                            </p:stCondLst>
                            <p:childTnLst>
                              <p:par>
                                <p:cTn id="44" presetID="22" presetClass="entr" presetSubtype="8"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left)">
                                      <p:cBhvr>
                                        <p:cTn id="46" dur="500"/>
                                        <p:tgtEl>
                                          <p:spTgt spid="31"/>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left)">
                                      <p:cBhvr>
                                        <p:cTn id="49" dur="500"/>
                                        <p:tgtEl>
                                          <p:spTgt spid="32"/>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wipe(left)">
                                      <p:cBhvr>
                                        <p:cTn id="52" dur="500"/>
                                        <p:tgtEl>
                                          <p:spTgt spid="33"/>
                                        </p:tgtEl>
                                      </p:cBhvr>
                                    </p:animEffect>
                                  </p:childTnLst>
                                </p:cTn>
                              </p:par>
                            </p:childTnLst>
                          </p:cTn>
                        </p:par>
                        <p:par>
                          <p:cTn id="53" fill="hold">
                            <p:stCondLst>
                              <p:cond delay="2000"/>
                            </p:stCondLst>
                            <p:childTnLst>
                              <p:par>
                                <p:cTn id="54" presetID="53" presetClass="entr" presetSubtype="16"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73" grpId="0"/>
      <p:bldP spid="74" grpId="0"/>
      <p:bldP spid="75" grpId="0"/>
      <p:bldP spid="76" grpId="0"/>
      <p:bldP spid="77" grpId="0"/>
      <p:bldP spid="78" grpId="0"/>
      <p:bldP spid="31" grpId="0" animBg="1"/>
      <p:bldP spid="32" grpId="0" animBg="1"/>
      <p:bldP spid="3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extBox 1"/>
          <p:cNvSpPr txBox="1"/>
          <p:nvPr/>
        </p:nvSpPr>
        <p:spPr>
          <a:xfrm>
            <a:off x="3851922" y="1579722"/>
            <a:ext cx="3913251" cy="1077218"/>
          </a:xfrm>
          <a:prstGeom prst="rect">
            <a:avLst/>
          </a:prstGeom>
          <a:noFill/>
        </p:spPr>
        <p:txBody>
          <a:bodyPr wrap="none" rtlCol="0">
            <a:spAutoFit/>
          </a:bodyPr>
          <a:lstStyle/>
          <a:p>
            <a:pPr marL="0" lvl="1"/>
            <a:r>
              <a:rPr lang="zh-CN" altLang="en-US" sz="1400" b="1" dirty="0" smtClean="0">
                <a:solidFill>
                  <a:schemeClr val="bg1"/>
                </a:solidFill>
                <a:latin typeface="微软雅黑" panose="020B0503020204020204" pitchFamily="34" charset="-122"/>
                <a:ea typeface="微软雅黑" panose="020B0503020204020204" pitchFamily="34" charset="-122"/>
              </a:rPr>
              <a:t> </a:t>
            </a:r>
            <a:r>
              <a:rPr lang="zh-CN" altLang="en-US" sz="2800" b="1" dirty="0" smtClean="0">
                <a:solidFill>
                  <a:schemeClr val="bg1"/>
                </a:solidFill>
                <a:latin typeface="微软雅黑" panose="020B0503020204020204" pitchFamily="34" charset="-122"/>
                <a:ea typeface="微软雅黑" panose="020B0503020204020204" pitchFamily="34" charset="-122"/>
              </a:rPr>
              <a:t>第四部分</a:t>
            </a:r>
            <a:endParaRPr lang="en-US" altLang="zh-CN" sz="2800" b="1" dirty="0">
              <a:solidFill>
                <a:schemeClr val="bg1"/>
              </a:solidFill>
              <a:latin typeface="微软雅黑" panose="020B0503020204020204" pitchFamily="34" charset="-122"/>
              <a:ea typeface="微软雅黑" panose="020B0503020204020204" pitchFamily="34" charset="-122"/>
            </a:endParaRPr>
          </a:p>
          <a:p>
            <a:pPr marL="0" lvl="1" algn="ctr"/>
            <a:r>
              <a:rPr lang="zh-CN" altLang="en-US" sz="3600" b="1" dirty="0" smtClean="0">
                <a:solidFill>
                  <a:schemeClr val="bg1"/>
                </a:solidFill>
                <a:latin typeface="微软雅黑" panose="020B0503020204020204" pitchFamily="34" charset="-122"/>
                <a:ea typeface="微软雅黑" panose="020B0503020204020204" pitchFamily="34" charset="-122"/>
              </a:rPr>
              <a:t>单击此处填加标题</a:t>
            </a:r>
            <a:endParaRPr lang="en-US" altLang="zh-CN" sz="3600" b="1" dirty="0" smtClean="0">
              <a:solidFill>
                <a:schemeClr val="bg1"/>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flipV="1">
            <a:off x="3635896" y="1507714"/>
            <a:ext cx="0" cy="192442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317896" y="3101798"/>
            <a:ext cx="902846" cy="246221"/>
          </a:xfrm>
          <a:prstGeom prst="rect">
            <a:avLst/>
          </a:prstGeom>
          <a:noFill/>
        </p:spPr>
        <p:txBody>
          <a:bodyPr wrap="square" lIns="0" tIns="0" rIns="0" bIns="0" rtlCol="0">
            <a:spAutoFit/>
          </a:bodyPr>
          <a:lstStyle/>
          <a:p>
            <a:r>
              <a:rPr lang="en-US" altLang="zh-CN" sz="1600" dirty="0" smtClean="0">
                <a:solidFill>
                  <a:schemeClr val="bg1"/>
                </a:solidFill>
                <a:latin typeface="微软雅黑" panose="020B0503020204020204" pitchFamily="34" charset="-122"/>
                <a:ea typeface="微软雅黑" panose="020B0503020204020204" pitchFamily="34" charset="-122"/>
              </a:rPr>
              <a:t>PART 04</a:t>
            </a:r>
            <a:endParaRPr lang="zh-CN" altLang="en-US" sz="1600" dirty="0" smtClean="0">
              <a:solidFill>
                <a:schemeClr val="bg1"/>
              </a:solidFill>
              <a:latin typeface="微软雅黑" panose="020B0503020204020204" pitchFamily="34" charset="-122"/>
              <a:ea typeface="微软雅黑" panose="020B0503020204020204" pitchFamily="34" charset="-122"/>
            </a:endParaRPr>
          </a:p>
        </p:txBody>
      </p:sp>
      <p:sp>
        <p:nvSpPr>
          <p:cNvPr id="21" name="文本框 9"/>
          <p:cNvSpPr txBox="1"/>
          <p:nvPr/>
        </p:nvSpPr>
        <p:spPr>
          <a:xfrm>
            <a:off x="4058338" y="2875866"/>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smtClean="0">
                <a:solidFill>
                  <a:schemeClr val="bg1"/>
                </a:solidFill>
                <a:latin typeface="微软雅黑" panose="020B0503020204020204" pitchFamily="34" charset="-122"/>
                <a:ea typeface="微软雅黑" panose="020B0503020204020204" pitchFamily="34" charset="-122"/>
              </a:rPr>
              <a:t>填加标题</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2" name="文本框 9"/>
          <p:cNvSpPr txBox="1"/>
          <p:nvPr/>
        </p:nvSpPr>
        <p:spPr>
          <a:xfrm>
            <a:off x="4058337" y="3201306"/>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a:solidFill>
                  <a:schemeClr val="bg1"/>
                </a:solidFill>
                <a:latin typeface="微软雅黑" panose="020B0503020204020204" pitchFamily="34" charset="-122"/>
                <a:ea typeface="微软雅黑" panose="020B0503020204020204" pitchFamily="34" charset="-122"/>
              </a:rPr>
              <a:t>填加标题</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4" name="文本框 9"/>
          <p:cNvSpPr txBox="1"/>
          <p:nvPr/>
        </p:nvSpPr>
        <p:spPr>
          <a:xfrm>
            <a:off x="5761554" y="2879124"/>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a:solidFill>
                  <a:schemeClr val="bg1"/>
                </a:solidFill>
                <a:latin typeface="微软雅黑" panose="020B0503020204020204" pitchFamily="34" charset="-122"/>
                <a:ea typeface="微软雅黑" panose="020B0503020204020204" pitchFamily="34" charset="-122"/>
              </a:rPr>
              <a:t>填加标题</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5" name="文本框 9"/>
          <p:cNvSpPr txBox="1"/>
          <p:nvPr/>
        </p:nvSpPr>
        <p:spPr>
          <a:xfrm>
            <a:off x="5761555" y="3205014"/>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a:solidFill>
                  <a:schemeClr val="bg1"/>
                </a:solidFill>
                <a:latin typeface="微软雅黑" panose="020B0503020204020204" pitchFamily="34" charset="-122"/>
                <a:ea typeface="微软雅黑" panose="020B0503020204020204" pitchFamily="34" charset="-122"/>
              </a:rPr>
              <a:t>填加标题</a:t>
            </a:r>
            <a:endParaRPr lang="zh-CN" altLang="en-US" sz="1500" dirty="0">
              <a:solidFill>
                <a:schemeClr val="bg1"/>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2123728" y="1579724"/>
            <a:ext cx="1197175" cy="1197175"/>
            <a:chOff x="2123728" y="1579722"/>
            <a:chExt cx="1197175" cy="1197175"/>
          </a:xfrm>
        </p:grpSpPr>
        <p:grpSp>
          <p:nvGrpSpPr>
            <p:cNvPr id="15" name="组合 14"/>
            <p:cNvGrpSpPr/>
            <p:nvPr/>
          </p:nvGrpSpPr>
          <p:grpSpPr>
            <a:xfrm>
              <a:off x="2123728" y="1579722"/>
              <a:ext cx="1197175" cy="1197175"/>
              <a:chOff x="304800" y="673100"/>
              <a:chExt cx="4000500" cy="4000500"/>
            </a:xfrm>
            <a:effectLst>
              <a:outerShdw blurRad="444500" dist="254000" dir="8100000" algn="tr" rotWithShape="0">
                <a:prstClr val="black">
                  <a:alpha val="50000"/>
                </a:prstClr>
              </a:outerShdw>
            </a:effectLst>
          </p:grpSpPr>
          <p:sp>
            <p:nvSpPr>
              <p:cNvPr id="16" name="同心圆 1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椭圆 1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KSO_Shape"/>
            <p:cNvSpPr/>
            <p:nvPr/>
          </p:nvSpPr>
          <p:spPr bwMode="auto">
            <a:xfrm>
              <a:off x="2339752" y="1837694"/>
              <a:ext cx="689633" cy="662048"/>
            </a:xfrm>
            <a:custGeom>
              <a:avLst/>
              <a:gdLst>
                <a:gd name="T0" fmla="*/ 1618108 w 3816350"/>
                <a:gd name="T1" fmla="*/ 3491708 h 3665538"/>
                <a:gd name="T2" fmla="*/ 3711914 w 3816350"/>
                <a:gd name="T3" fmla="*/ 3515947 h 3665538"/>
                <a:gd name="T4" fmla="*/ 1938033 w 3816350"/>
                <a:gd name="T5" fmla="*/ 3320852 h 3665538"/>
                <a:gd name="T6" fmla="*/ 2466975 w 3816350"/>
                <a:gd name="T7" fmla="*/ 3464378 h 3665538"/>
                <a:gd name="T8" fmla="*/ 1420823 w 3816350"/>
                <a:gd name="T9" fmla="*/ 3514907 h 3665538"/>
                <a:gd name="T10" fmla="*/ 1072366 w 3816350"/>
                <a:gd name="T11" fmla="*/ 3448171 h 3665538"/>
                <a:gd name="T12" fmla="*/ 350995 w 3816350"/>
                <a:gd name="T13" fmla="*/ 3613421 h 3665538"/>
                <a:gd name="T14" fmla="*/ 2826009 w 3816350"/>
                <a:gd name="T15" fmla="*/ 3416327 h 3665538"/>
                <a:gd name="T16" fmla="*/ 3710327 w 3816350"/>
                <a:gd name="T17" fmla="*/ 3553504 h 3665538"/>
                <a:gd name="T18" fmla="*/ 1625482 w 3816350"/>
                <a:gd name="T19" fmla="*/ 3379536 h 3665538"/>
                <a:gd name="T20" fmla="*/ 2426374 w 3816350"/>
                <a:gd name="T21" fmla="*/ 3213000 h 3665538"/>
                <a:gd name="T22" fmla="*/ 771525 w 3816350"/>
                <a:gd name="T23" fmla="*/ 3205163 h 3665538"/>
                <a:gd name="T24" fmla="*/ 1067953 w 3816350"/>
                <a:gd name="T25" fmla="*/ 3277053 h 3665538"/>
                <a:gd name="T26" fmla="*/ 784892 w 3816350"/>
                <a:gd name="T27" fmla="*/ 3451540 h 3665538"/>
                <a:gd name="T28" fmla="*/ 2490788 w 3816350"/>
                <a:gd name="T29" fmla="*/ 3116568 h 3665538"/>
                <a:gd name="T30" fmla="*/ 1449375 w 3816350"/>
                <a:gd name="T31" fmla="*/ 3307847 h 3665538"/>
                <a:gd name="T32" fmla="*/ 2434307 w 3816350"/>
                <a:gd name="T33" fmla="*/ 3163198 h 3665538"/>
                <a:gd name="T34" fmla="*/ 3783974 w 3816350"/>
                <a:gd name="T35" fmla="*/ 3278823 h 3665538"/>
                <a:gd name="T36" fmla="*/ 2635250 w 3816350"/>
                <a:gd name="T37" fmla="*/ 3206432 h 3665538"/>
                <a:gd name="T38" fmla="*/ 3815080 w 3816350"/>
                <a:gd name="T39" fmla="*/ 3040062 h 3665538"/>
                <a:gd name="T40" fmla="*/ 2866956 w 3816350"/>
                <a:gd name="T41" fmla="*/ 3006725 h 3665538"/>
                <a:gd name="T42" fmla="*/ 657993 w 3816350"/>
                <a:gd name="T43" fmla="*/ 3196983 h 3665538"/>
                <a:gd name="T44" fmla="*/ 872062 w 3816350"/>
                <a:gd name="T45" fmla="*/ 3214746 h 3665538"/>
                <a:gd name="T46" fmla="*/ 825374 w 3816350"/>
                <a:gd name="T47" fmla="*/ 2994614 h 3665538"/>
                <a:gd name="T48" fmla="*/ 1190307 w 3816350"/>
                <a:gd name="T49" fmla="*/ 3120223 h 3665538"/>
                <a:gd name="T50" fmla="*/ 273368 w 3816350"/>
                <a:gd name="T51" fmla="*/ 3120223 h 3665538"/>
                <a:gd name="T52" fmla="*/ 1472924 w 3816350"/>
                <a:gd name="T53" fmla="*/ 2958852 h 3665538"/>
                <a:gd name="T54" fmla="*/ 2445690 w 3816350"/>
                <a:gd name="T55" fmla="*/ 3096148 h 3665538"/>
                <a:gd name="T56" fmla="*/ 1403350 w 3816350"/>
                <a:gd name="T57" fmla="*/ 2909186 h 3665538"/>
                <a:gd name="T58" fmla="*/ 3767144 w 3816350"/>
                <a:gd name="T59" fmla="*/ 2880042 h 3665538"/>
                <a:gd name="T60" fmla="*/ 2660954 w 3816350"/>
                <a:gd name="T61" fmla="*/ 3062923 h 3665538"/>
                <a:gd name="T62" fmla="*/ 2077078 w 3816350"/>
                <a:gd name="T63" fmla="*/ 2755988 h 3665538"/>
                <a:gd name="T64" fmla="*/ 2064323 w 3816350"/>
                <a:gd name="T65" fmla="*/ 3023556 h 3665538"/>
                <a:gd name="T66" fmla="*/ 1553136 w 3816350"/>
                <a:gd name="T67" fmla="*/ 2926811 h 3665538"/>
                <a:gd name="T68" fmla="*/ 2489519 w 3816350"/>
                <a:gd name="T69" fmla="*/ 2707310 h 3665538"/>
                <a:gd name="T70" fmla="*/ 1846579 w 3816350"/>
                <a:gd name="T71" fmla="*/ 2621224 h 3665538"/>
                <a:gd name="T72" fmla="*/ 3411957 w 3816350"/>
                <a:gd name="T73" fmla="*/ 2738921 h 3665538"/>
                <a:gd name="T74" fmla="*/ 3080259 w 3816350"/>
                <a:gd name="T75" fmla="*/ 2936880 h 3665538"/>
                <a:gd name="T76" fmla="*/ 1829436 w 3816350"/>
                <a:gd name="T77" fmla="*/ 2582778 h 3665538"/>
                <a:gd name="T78" fmla="*/ 1856740 w 3816350"/>
                <a:gd name="T79" fmla="*/ 2801747 h 3665538"/>
                <a:gd name="T80" fmla="*/ 2088516 w 3816350"/>
                <a:gd name="T81" fmla="*/ 2619751 h 3665538"/>
                <a:gd name="T82" fmla="*/ 2403793 w 3816350"/>
                <a:gd name="T83" fmla="*/ 2645568 h 3665538"/>
                <a:gd name="T84" fmla="*/ 1545273 w 3816350"/>
                <a:gd name="T85" fmla="*/ 2758080 h 3665538"/>
                <a:gd name="T86" fmla="*/ 2737140 w 3816350"/>
                <a:gd name="T87" fmla="*/ 2576196 h 3665538"/>
                <a:gd name="T88" fmla="*/ 3655103 w 3816350"/>
                <a:gd name="T89" fmla="*/ 2636838 h 3665538"/>
                <a:gd name="T90" fmla="*/ 2771738 w 3816350"/>
                <a:gd name="T91" fmla="*/ 2448243 h 3665538"/>
                <a:gd name="T92" fmla="*/ 2989478 w 3816350"/>
                <a:gd name="T93" fmla="*/ 2307907 h 3665538"/>
                <a:gd name="T94" fmla="*/ 2867591 w 3816350"/>
                <a:gd name="T95" fmla="*/ 2234247 h 3665538"/>
                <a:gd name="T96" fmla="*/ 3696043 w 3816350"/>
                <a:gd name="T97" fmla="*/ 2367598 h 3665538"/>
                <a:gd name="T98" fmla="*/ 3314856 w 3816350"/>
                <a:gd name="T99" fmla="*/ 1892183 h 3665538"/>
                <a:gd name="T100" fmla="*/ 2974884 w 3816350"/>
                <a:gd name="T101" fmla="*/ 2068371 h 3665538"/>
                <a:gd name="T102" fmla="*/ 3799844 w 3816350"/>
                <a:gd name="T103" fmla="*/ 2062969 h 3665538"/>
                <a:gd name="T104" fmla="*/ 2637789 w 3816350"/>
                <a:gd name="T105" fmla="*/ 2027696 h 3665538"/>
                <a:gd name="T106" fmla="*/ 3189458 w 3816350"/>
                <a:gd name="T107" fmla="*/ 1697313 h 3665538"/>
                <a:gd name="T108" fmla="*/ 3015840 w 3816350"/>
                <a:gd name="T109" fmla="*/ 1948969 h 3665538"/>
                <a:gd name="T110" fmla="*/ 3354189 w 3816350"/>
                <a:gd name="T111" fmla="*/ 1860541 h 3665538"/>
                <a:gd name="T112" fmla="*/ 3468771 w 3816350"/>
                <a:gd name="T113" fmla="*/ 1695411 h 3665538"/>
                <a:gd name="T114" fmla="*/ 3173905 w 3816350"/>
                <a:gd name="T115" fmla="*/ 2035495 h 3665538"/>
                <a:gd name="T116" fmla="*/ 3074241 w 3816350"/>
                <a:gd name="T117" fmla="*/ 1681466 h 3665538"/>
                <a:gd name="T118" fmla="*/ 3386120 w 3816350"/>
                <a:gd name="T119" fmla="*/ 1131189 h 3665538"/>
                <a:gd name="T120" fmla="*/ 254975 w 3816350"/>
                <a:gd name="T121" fmla="*/ 2785759 h 3665538"/>
                <a:gd name="T122" fmla="*/ 1131353 w 3816350"/>
                <a:gd name="T123" fmla="*/ 1377803 h 3665538"/>
                <a:gd name="T124" fmla="*/ 2508155 w 3816350"/>
                <a:gd name="T125" fmla="*/ 314537 h 3665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16350" h="3665538">
                  <a:moveTo>
                    <a:pt x="1892592" y="3532067"/>
                  </a:moveTo>
                  <a:lnTo>
                    <a:pt x="1892592" y="3635348"/>
                  </a:lnTo>
                  <a:lnTo>
                    <a:pt x="1913877" y="3636302"/>
                  </a:lnTo>
                  <a:lnTo>
                    <a:pt x="1935480" y="3636302"/>
                  </a:lnTo>
                  <a:lnTo>
                    <a:pt x="1965343" y="3635666"/>
                  </a:lnTo>
                  <a:lnTo>
                    <a:pt x="1965343" y="3532385"/>
                  </a:lnTo>
                  <a:lnTo>
                    <a:pt x="1935480" y="3532703"/>
                  </a:lnTo>
                  <a:lnTo>
                    <a:pt x="1913877" y="3532703"/>
                  </a:lnTo>
                  <a:lnTo>
                    <a:pt x="1892592" y="3532067"/>
                  </a:lnTo>
                  <a:close/>
                  <a:moveTo>
                    <a:pt x="665284" y="3532067"/>
                  </a:moveTo>
                  <a:lnTo>
                    <a:pt x="665284" y="3635348"/>
                  </a:lnTo>
                  <a:lnTo>
                    <a:pt x="686575" y="3636302"/>
                  </a:lnTo>
                  <a:lnTo>
                    <a:pt x="708185" y="3636302"/>
                  </a:lnTo>
                  <a:lnTo>
                    <a:pt x="738374" y="3635666"/>
                  </a:lnTo>
                  <a:lnTo>
                    <a:pt x="738374" y="3532385"/>
                  </a:lnTo>
                  <a:lnTo>
                    <a:pt x="708185" y="3532703"/>
                  </a:lnTo>
                  <a:lnTo>
                    <a:pt x="686575" y="3532703"/>
                  </a:lnTo>
                  <a:lnTo>
                    <a:pt x="665284" y="3532067"/>
                  </a:lnTo>
                  <a:close/>
                  <a:moveTo>
                    <a:pt x="1746773" y="3519356"/>
                  </a:moveTo>
                  <a:lnTo>
                    <a:pt x="1746773" y="3623272"/>
                  </a:lnTo>
                  <a:lnTo>
                    <a:pt x="1764563" y="3625497"/>
                  </a:lnTo>
                  <a:lnTo>
                    <a:pt x="1782671" y="3628039"/>
                  </a:lnTo>
                  <a:lnTo>
                    <a:pt x="1800780" y="3629628"/>
                  </a:lnTo>
                  <a:lnTo>
                    <a:pt x="1819841" y="3631535"/>
                  </a:lnTo>
                  <a:lnTo>
                    <a:pt x="1819841" y="3527618"/>
                  </a:lnTo>
                  <a:lnTo>
                    <a:pt x="1800780" y="3526029"/>
                  </a:lnTo>
                  <a:lnTo>
                    <a:pt x="1782671" y="3524123"/>
                  </a:lnTo>
                  <a:lnTo>
                    <a:pt x="1764563" y="3521580"/>
                  </a:lnTo>
                  <a:lnTo>
                    <a:pt x="1746773" y="3519356"/>
                  </a:lnTo>
                  <a:close/>
                  <a:moveTo>
                    <a:pt x="519421" y="3519356"/>
                  </a:moveTo>
                  <a:lnTo>
                    <a:pt x="519421" y="3623272"/>
                  </a:lnTo>
                  <a:lnTo>
                    <a:pt x="537217" y="3625497"/>
                  </a:lnTo>
                  <a:lnTo>
                    <a:pt x="555330" y="3628039"/>
                  </a:lnTo>
                  <a:lnTo>
                    <a:pt x="573762" y="3629946"/>
                  </a:lnTo>
                  <a:lnTo>
                    <a:pt x="592511" y="3631535"/>
                  </a:lnTo>
                  <a:lnTo>
                    <a:pt x="592511" y="3527618"/>
                  </a:lnTo>
                  <a:lnTo>
                    <a:pt x="573762" y="3526029"/>
                  </a:lnTo>
                  <a:lnTo>
                    <a:pt x="555330" y="3524123"/>
                  </a:lnTo>
                  <a:lnTo>
                    <a:pt x="537217" y="3521580"/>
                  </a:lnTo>
                  <a:lnTo>
                    <a:pt x="519421" y="3519356"/>
                  </a:lnTo>
                  <a:close/>
                  <a:moveTo>
                    <a:pt x="3151360" y="3517220"/>
                  </a:moveTo>
                  <a:lnTo>
                    <a:pt x="3151360" y="3632118"/>
                  </a:lnTo>
                  <a:lnTo>
                    <a:pt x="3174848" y="3632755"/>
                  </a:lnTo>
                  <a:lnTo>
                    <a:pt x="3198972" y="3633073"/>
                  </a:lnTo>
                  <a:lnTo>
                    <a:pt x="3231983" y="3632755"/>
                  </a:lnTo>
                  <a:lnTo>
                    <a:pt x="3231983" y="3517539"/>
                  </a:lnTo>
                  <a:lnTo>
                    <a:pt x="3198972" y="3517857"/>
                  </a:lnTo>
                  <a:lnTo>
                    <a:pt x="3174848" y="3517539"/>
                  </a:lnTo>
                  <a:lnTo>
                    <a:pt x="3151360" y="3517220"/>
                  </a:lnTo>
                  <a:close/>
                  <a:moveTo>
                    <a:pt x="2989478" y="3502580"/>
                  </a:moveTo>
                  <a:lnTo>
                    <a:pt x="2989478" y="3618432"/>
                  </a:lnTo>
                  <a:lnTo>
                    <a:pt x="3009158" y="3620979"/>
                  </a:lnTo>
                  <a:lnTo>
                    <a:pt x="3029472" y="3623525"/>
                  </a:lnTo>
                  <a:lnTo>
                    <a:pt x="3049469" y="3625753"/>
                  </a:lnTo>
                  <a:lnTo>
                    <a:pt x="3070419" y="3627344"/>
                  </a:lnTo>
                  <a:lnTo>
                    <a:pt x="3070419" y="3512446"/>
                  </a:lnTo>
                  <a:lnTo>
                    <a:pt x="3049469" y="3510537"/>
                  </a:lnTo>
                  <a:lnTo>
                    <a:pt x="3029472" y="3507990"/>
                  </a:lnTo>
                  <a:lnTo>
                    <a:pt x="3009158" y="3505763"/>
                  </a:lnTo>
                  <a:lnTo>
                    <a:pt x="2989478" y="3502580"/>
                  </a:lnTo>
                  <a:close/>
                  <a:moveTo>
                    <a:pt x="1600953" y="3486306"/>
                  </a:moveTo>
                  <a:lnTo>
                    <a:pt x="1600953" y="3591494"/>
                  </a:lnTo>
                  <a:lnTo>
                    <a:pt x="1618744" y="3596578"/>
                  </a:lnTo>
                  <a:lnTo>
                    <a:pt x="1636217" y="3601345"/>
                  </a:lnTo>
                  <a:lnTo>
                    <a:pt x="1654960" y="3606112"/>
                  </a:lnTo>
                  <a:lnTo>
                    <a:pt x="1673704" y="3610243"/>
                  </a:lnTo>
                  <a:lnTo>
                    <a:pt x="1673704" y="3506009"/>
                  </a:lnTo>
                  <a:lnTo>
                    <a:pt x="1654960" y="3501242"/>
                  </a:lnTo>
                  <a:lnTo>
                    <a:pt x="1636217" y="3496475"/>
                  </a:lnTo>
                  <a:lnTo>
                    <a:pt x="1618108" y="3491708"/>
                  </a:lnTo>
                  <a:lnTo>
                    <a:pt x="1600953" y="3486306"/>
                  </a:lnTo>
                  <a:close/>
                  <a:moveTo>
                    <a:pt x="373875" y="3486306"/>
                  </a:moveTo>
                  <a:lnTo>
                    <a:pt x="373875" y="3591494"/>
                  </a:lnTo>
                  <a:lnTo>
                    <a:pt x="391353" y="3596578"/>
                  </a:lnTo>
                  <a:lnTo>
                    <a:pt x="409149" y="3601345"/>
                  </a:lnTo>
                  <a:lnTo>
                    <a:pt x="427581" y="3606112"/>
                  </a:lnTo>
                  <a:lnTo>
                    <a:pt x="446648" y="3610243"/>
                  </a:lnTo>
                  <a:lnTo>
                    <a:pt x="446648" y="3506009"/>
                  </a:lnTo>
                  <a:lnTo>
                    <a:pt x="427581" y="3501242"/>
                  </a:lnTo>
                  <a:lnTo>
                    <a:pt x="409149" y="3496475"/>
                  </a:lnTo>
                  <a:lnTo>
                    <a:pt x="390718" y="3491708"/>
                  </a:lnTo>
                  <a:lnTo>
                    <a:pt x="373875" y="3486306"/>
                  </a:lnTo>
                  <a:close/>
                  <a:moveTo>
                    <a:pt x="2827597" y="3465978"/>
                  </a:moveTo>
                  <a:lnTo>
                    <a:pt x="2827597" y="3583104"/>
                  </a:lnTo>
                  <a:lnTo>
                    <a:pt x="2846959" y="3589151"/>
                  </a:lnTo>
                  <a:lnTo>
                    <a:pt x="2866956" y="3594243"/>
                  </a:lnTo>
                  <a:lnTo>
                    <a:pt x="2887588" y="3599336"/>
                  </a:lnTo>
                  <a:lnTo>
                    <a:pt x="2908220" y="3604110"/>
                  </a:lnTo>
                  <a:lnTo>
                    <a:pt x="2908220" y="3487939"/>
                  </a:lnTo>
                  <a:lnTo>
                    <a:pt x="2887588" y="3482847"/>
                  </a:lnTo>
                  <a:lnTo>
                    <a:pt x="2866956" y="3477436"/>
                  </a:lnTo>
                  <a:lnTo>
                    <a:pt x="2846959" y="3472025"/>
                  </a:lnTo>
                  <a:lnTo>
                    <a:pt x="2827597" y="3465978"/>
                  </a:lnTo>
                  <a:close/>
                  <a:moveTo>
                    <a:pt x="2402802" y="3447218"/>
                  </a:moveTo>
                  <a:lnTo>
                    <a:pt x="2397719" y="3450714"/>
                  </a:lnTo>
                  <a:lnTo>
                    <a:pt x="2391365" y="3453891"/>
                  </a:lnTo>
                  <a:lnTo>
                    <a:pt x="2383740" y="3457387"/>
                  </a:lnTo>
                  <a:lnTo>
                    <a:pt x="2376433" y="3460565"/>
                  </a:lnTo>
                  <a:lnTo>
                    <a:pt x="2347841" y="3472005"/>
                  </a:lnTo>
                  <a:lnTo>
                    <a:pt x="2347841" y="3562893"/>
                  </a:lnTo>
                  <a:lnTo>
                    <a:pt x="2355784" y="3558761"/>
                  </a:lnTo>
                  <a:lnTo>
                    <a:pt x="2363408" y="3554630"/>
                  </a:lnTo>
                  <a:lnTo>
                    <a:pt x="2371033" y="3550181"/>
                  </a:lnTo>
                  <a:lnTo>
                    <a:pt x="2378340" y="3545414"/>
                  </a:lnTo>
                  <a:lnTo>
                    <a:pt x="2385329" y="3540648"/>
                  </a:lnTo>
                  <a:lnTo>
                    <a:pt x="2391683" y="3535881"/>
                  </a:lnTo>
                  <a:lnTo>
                    <a:pt x="2397719" y="3531114"/>
                  </a:lnTo>
                  <a:lnTo>
                    <a:pt x="2402802" y="3526983"/>
                  </a:lnTo>
                  <a:lnTo>
                    <a:pt x="2402802" y="3447218"/>
                  </a:lnTo>
                  <a:close/>
                  <a:moveTo>
                    <a:pt x="1175646" y="3447218"/>
                  </a:moveTo>
                  <a:lnTo>
                    <a:pt x="1170561" y="3450714"/>
                  </a:lnTo>
                  <a:lnTo>
                    <a:pt x="1164205" y="3453891"/>
                  </a:lnTo>
                  <a:lnTo>
                    <a:pt x="1156578" y="3457387"/>
                  </a:lnTo>
                  <a:lnTo>
                    <a:pt x="1149269" y="3460565"/>
                  </a:lnTo>
                  <a:lnTo>
                    <a:pt x="1120669" y="3472005"/>
                  </a:lnTo>
                  <a:lnTo>
                    <a:pt x="1120669" y="3562893"/>
                  </a:lnTo>
                  <a:lnTo>
                    <a:pt x="1128613" y="3558761"/>
                  </a:lnTo>
                  <a:lnTo>
                    <a:pt x="1136240" y="3554630"/>
                  </a:lnTo>
                  <a:lnTo>
                    <a:pt x="1144185" y="3550181"/>
                  </a:lnTo>
                  <a:lnTo>
                    <a:pt x="1151176" y="3545414"/>
                  </a:lnTo>
                  <a:lnTo>
                    <a:pt x="1158167" y="3540648"/>
                  </a:lnTo>
                  <a:lnTo>
                    <a:pt x="1164523" y="3535881"/>
                  </a:lnTo>
                  <a:lnTo>
                    <a:pt x="1170561" y="3531114"/>
                  </a:lnTo>
                  <a:lnTo>
                    <a:pt x="1175646" y="3526347"/>
                  </a:lnTo>
                  <a:lnTo>
                    <a:pt x="1175646" y="3447218"/>
                  </a:lnTo>
                  <a:close/>
                  <a:moveTo>
                    <a:pt x="3717945" y="3422692"/>
                  </a:moveTo>
                  <a:lnTo>
                    <a:pt x="3711914" y="3426193"/>
                  </a:lnTo>
                  <a:lnTo>
                    <a:pt x="3704931" y="3430013"/>
                  </a:lnTo>
                  <a:lnTo>
                    <a:pt x="3696678" y="3433832"/>
                  </a:lnTo>
                  <a:lnTo>
                    <a:pt x="3688425" y="3437651"/>
                  </a:lnTo>
                  <a:lnTo>
                    <a:pt x="3671285" y="3444335"/>
                  </a:lnTo>
                  <a:lnTo>
                    <a:pt x="3656684" y="3450064"/>
                  </a:lnTo>
                  <a:lnTo>
                    <a:pt x="3656684" y="3551276"/>
                  </a:lnTo>
                  <a:lnTo>
                    <a:pt x="3665254" y="3546820"/>
                  </a:lnTo>
                  <a:lnTo>
                    <a:pt x="3674142" y="3542046"/>
                  </a:lnTo>
                  <a:lnTo>
                    <a:pt x="3682394" y="3537272"/>
                  </a:lnTo>
                  <a:lnTo>
                    <a:pt x="3690647" y="3532179"/>
                  </a:lnTo>
                  <a:lnTo>
                    <a:pt x="3698582" y="3526769"/>
                  </a:lnTo>
                  <a:lnTo>
                    <a:pt x="3705566" y="3521358"/>
                  </a:lnTo>
                  <a:lnTo>
                    <a:pt x="3711914" y="3515947"/>
                  </a:lnTo>
                  <a:lnTo>
                    <a:pt x="3717945" y="3510855"/>
                  </a:lnTo>
                  <a:lnTo>
                    <a:pt x="3717945" y="3422692"/>
                  </a:lnTo>
                  <a:close/>
                  <a:moveTo>
                    <a:pt x="1455133" y="3410672"/>
                  </a:moveTo>
                  <a:lnTo>
                    <a:pt x="1455133" y="3516813"/>
                  </a:lnTo>
                  <a:lnTo>
                    <a:pt x="1457675" y="3519674"/>
                  </a:lnTo>
                  <a:lnTo>
                    <a:pt x="1460216" y="3522534"/>
                  </a:lnTo>
                  <a:lnTo>
                    <a:pt x="1466888" y="3528572"/>
                  </a:lnTo>
                  <a:lnTo>
                    <a:pt x="1475466" y="3534610"/>
                  </a:lnTo>
                  <a:lnTo>
                    <a:pt x="1484679" y="3540965"/>
                  </a:lnTo>
                  <a:lnTo>
                    <a:pt x="1495162" y="3547639"/>
                  </a:lnTo>
                  <a:lnTo>
                    <a:pt x="1505964" y="3553677"/>
                  </a:lnTo>
                  <a:lnTo>
                    <a:pt x="1517083" y="3559715"/>
                  </a:lnTo>
                  <a:lnTo>
                    <a:pt x="1528202" y="3564799"/>
                  </a:lnTo>
                  <a:lnTo>
                    <a:pt x="1528202" y="3457387"/>
                  </a:lnTo>
                  <a:lnTo>
                    <a:pt x="1517083" y="3452302"/>
                  </a:lnTo>
                  <a:lnTo>
                    <a:pt x="1506917" y="3446582"/>
                  </a:lnTo>
                  <a:lnTo>
                    <a:pt x="1497068" y="3441180"/>
                  </a:lnTo>
                  <a:lnTo>
                    <a:pt x="1487538" y="3435142"/>
                  </a:lnTo>
                  <a:lnTo>
                    <a:pt x="1478960" y="3429422"/>
                  </a:lnTo>
                  <a:lnTo>
                    <a:pt x="1470700" y="3423384"/>
                  </a:lnTo>
                  <a:lnTo>
                    <a:pt x="1462758" y="3417028"/>
                  </a:lnTo>
                  <a:lnTo>
                    <a:pt x="1455133" y="3410672"/>
                  </a:lnTo>
                  <a:close/>
                  <a:moveTo>
                    <a:pt x="227694" y="3410672"/>
                  </a:moveTo>
                  <a:lnTo>
                    <a:pt x="227694" y="3516813"/>
                  </a:lnTo>
                  <a:lnTo>
                    <a:pt x="230237" y="3519674"/>
                  </a:lnTo>
                  <a:lnTo>
                    <a:pt x="233097" y="3522534"/>
                  </a:lnTo>
                  <a:lnTo>
                    <a:pt x="239770" y="3528572"/>
                  </a:lnTo>
                  <a:lnTo>
                    <a:pt x="248033" y="3534610"/>
                  </a:lnTo>
                  <a:lnTo>
                    <a:pt x="257566" y="3540965"/>
                  </a:lnTo>
                  <a:lnTo>
                    <a:pt x="267735" y="3547639"/>
                  </a:lnTo>
                  <a:lnTo>
                    <a:pt x="278858" y="3553677"/>
                  </a:lnTo>
                  <a:lnTo>
                    <a:pt x="289662" y="3559715"/>
                  </a:lnTo>
                  <a:lnTo>
                    <a:pt x="300785" y="3564799"/>
                  </a:lnTo>
                  <a:lnTo>
                    <a:pt x="300785" y="3457387"/>
                  </a:lnTo>
                  <a:lnTo>
                    <a:pt x="289662" y="3452302"/>
                  </a:lnTo>
                  <a:lnTo>
                    <a:pt x="279493" y="3446582"/>
                  </a:lnTo>
                  <a:lnTo>
                    <a:pt x="269642" y="3441180"/>
                  </a:lnTo>
                  <a:lnTo>
                    <a:pt x="260108" y="3435142"/>
                  </a:lnTo>
                  <a:lnTo>
                    <a:pt x="251528" y="3429422"/>
                  </a:lnTo>
                  <a:lnTo>
                    <a:pt x="243266" y="3423384"/>
                  </a:lnTo>
                  <a:lnTo>
                    <a:pt x="235321" y="3417028"/>
                  </a:lnTo>
                  <a:lnTo>
                    <a:pt x="227694" y="3410672"/>
                  </a:lnTo>
                  <a:close/>
                  <a:moveTo>
                    <a:pt x="2665715" y="3381953"/>
                  </a:moveTo>
                  <a:lnTo>
                    <a:pt x="2665715" y="3500670"/>
                  </a:lnTo>
                  <a:lnTo>
                    <a:pt x="2668254" y="3503216"/>
                  </a:lnTo>
                  <a:lnTo>
                    <a:pt x="2671429" y="3506399"/>
                  </a:lnTo>
                  <a:lnTo>
                    <a:pt x="2678729" y="3512765"/>
                  </a:lnTo>
                  <a:lnTo>
                    <a:pt x="2687934" y="3519767"/>
                  </a:lnTo>
                  <a:lnTo>
                    <a:pt x="2698726" y="3527087"/>
                  </a:lnTo>
                  <a:lnTo>
                    <a:pt x="2710153" y="3534089"/>
                  </a:lnTo>
                  <a:lnTo>
                    <a:pt x="2722215" y="3541409"/>
                  </a:lnTo>
                  <a:lnTo>
                    <a:pt x="2734594" y="3547457"/>
                  </a:lnTo>
                  <a:lnTo>
                    <a:pt x="2746656" y="3553504"/>
                  </a:lnTo>
                  <a:lnTo>
                    <a:pt x="2746656" y="3434150"/>
                  </a:lnTo>
                  <a:lnTo>
                    <a:pt x="2734594" y="3428103"/>
                  </a:lnTo>
                  <a:lnTo>
                    <a:pt x="2723167" y="3422374"/>
                  </a:lnTo>
                  <a:lnTo>
                    <a:pt x="2712058" y="3416009"/>
                  </a:lnTo>
                  <a:lnTo>
                    <a:pt x="2701583" y="3409325"/>
                  </a:lnTo>
                  <a:lnTo>
                    <a:pt x="2691743" y="3402959"/>
                  </a:lnTo>
                  <a:lnTo>
                    <a:pt x="2682538" y="3396276"/>
                  </a:lnTo>
                  <a:lnTo>
                    <a:pt x="2673650" y="3388955"/>
                  </a:lnTo>
                  <a:lnTo>
                    <a:pt x="2665715" y="3381953"/>
                  </a:lnTo>
                  <a:close/>
                  <a:moveTo>
                    <a:pt x="1916773" y="3320218"/>
                  </a:moveTo>
                  <a:lnTo>
                    <a:pt x="1916773" y="3423312"/>
                  </a:lnTo>
                  <a:lnTo>
                    <a:pt x="1938033" y="3423629"/>
                  </a:lnTo>
                  <a:lnTo>
                    <a:pt x="1959928" y="3424263"/>
                  </a:lnTo>
                  <a:lnTo>
                    <a:pt x="1989755" y="3423629"/>
                  </a:lnTo>
                  <a:lnTo>
                    <a:pt x="1989755" y="3320535"/>
                  </a:lnTo>
                  <a:lnTo>
                    <a:pt x="1959293" y="3320852"/>
                  </a:lnTo>
                  <a:lnTo>
                    <a:pt x="1938033" y="3320852"/>
                  </a:lnTo>
                  <a:lnTo>
                    <a:pt x="1916773" y="3320218"/>
                  </a:lnTo>
                  <a:close/>
                  <a:moveTo>
                    <a:pt x="1404938" y="3314700"/>
                  </a:moveTo>
                  <a:lnTo>
                    <a:pt x="1408115" y="3320420"/>
                  </a:lnTo>
                  <a:lnTo>
                    <a:pt x="1411928" y="3325505"/>
                  </a:lnTo>
                  <a:lnTo>
                    <a:pt x="1415740" y="3330590"/>
                  </a:lnTo>
                  <a:lnTo>
                    <a:pt x="1419552" y="3335992"/>
                  </a:lnTo>
                  <a:lnTo>
                    <a:pt x="1424000" y="3340759"/>
                  </a:lnTo>
                  <a:lnTo>
                    <a:pt x="1428447" y="3346161"/>
                  </a:lnTo>
                  <a:lnTo>
                    <a:pt x="1438296" y="3356013"/>
                  </a:lnTo>
                  <a:lnTo>
                    <a:pt x="1448780" y="3365229"/>
                  </a:lnTo>
                  <a:lnTo>
                    <a:pt x="1460852" y="3374444"/>
                  </a:lnTo>
                  <a:lnTo>
                    <a:pt x="1472924" y="3383025"/>
                  </a:lnTo>
                  <a:lnTo>
                    <a:pt x="1486267" y="3391287"/>
                  </a:lnTo>
                  <a:lnTo>
                    <a:pt x="1500563" y="3399550"/>
                  </a:lnTo>
                  <a:lnTo>
                    <a:pt x="1515494" y="3407494"/>
                  </a:lnTo>
                  <a:lnTo>
                    <a:pt x="1531061" y="3415121"/>
                  </a:lnTo>
                  <a:lnTo>
                    <a:pt x="1547263" y="3422113"/>
                  </a:lnTo>
                  <a:lnTo>
                    <a:pt x="1564101" y="3428786"/>
                  </a:lnTo>
                  <a:lnTo>
                    <a:pt x="1581574" y="3435142"/>
                  </a:lnTo>
                  <a:lnTo>
                    <a:pt x="1599682" y="3441498"/>
                  </a:lnTo>
                  <a:lnTo>
                    <a:pt x="1618108" y="3447218"/>
                  </a:lnTo>
                  <a:lnTo>
                    <a:pt x="1637170" y="3452620"/>
                  </a:lnTo>
                  <a:lnTo>
                    <a:pt x="1656866" y="3457705"/>
                  </a:lnTo>
                  <a:lnTo>
                    <a:pt x="1676881" y="3462472"/>
                  </a:lnTo>
                  <a:lnTo>
                    <a:pt x="1697213" y="3466921"/>
                  </a:lnTo>
                  <a:lnTo>
                    <a:pt x="1718180" y="3471052"/>
                  </a:lnTo>
                  <a:lnTo>
                    <a:pt x="1738830" y="3474865"/>
                  </a:lnTo>
                  <a:lnTo>
                    <a:pt x="1760116" y="3478361"/>
                  </a:lnTo>
                  <a:lnTo>
                    <a:pt x="1782036" y="3480903"/>
                  </a:lnTo>
                  <a:lnTo>
                    <a:pt x="1803639" y="3483763"/>
                  </a:lnTo>
                  <a:lnTo>
                    <a:pt x="1825877" y="3486306"/>
                  </a:lnTo>
                  <a:lnTo>
                    <a:pt x="1847798" y="3488213"/>
                  </a:lnTo>
                  <a:lnTo>
                    <a:pt x="1870036" y="3489801"/>
                  </a:lnTo>
                  <a:lnTo>
                    <a:pt x="1891957" y="3490755"/>
                  </a:lnTo>
                  <a:lnTo>
                    <a:pt x="1914513" y="3492026"/>
                  </a:lnTo>
                  <a:lnTo>
                    <a:pt x="1936751" y="3492344"/>
                  </a:lnTo>
                  <a:lnTo>
                    <a:pt x="1959307" y="3492979"/>
                  </a:lnTo>
                  <a:lnTo>
                    <a:pt x="1978051" y="3492344"/>
                  </a:lnTo>
                  <a:lnTo>
                    <a:pt x="1996794" y="3492026"/>
                  </a:lnTo>
                  <a:lnTo>
                    <a:pt x="2015538" y="3491708"/>
                  </a:lnTo>
                  <a:lnTo>
                    <a:pt x="2034599" y="3490437"/>
                  </a:lnTo>
                  <a:lnTo>
                    <a:pt x="2053025" y="3489801"/>
                  </a:lnTo>
                  <a:lnTo>
                    <a:pt x="2071769" y="3488213"/>
                  </a:lnTo>
                  <a:lnTo>
                    <a:pt x="2090513" y="3486624"/>
                  </a:lnTo>
                  <a:lnTo>
                    <a:pt x="2108621" y="3484717"/>
                  </a:lnTo>
                  <a:lnTo>
                    <a:pt x="2127365" y="3482492"/>
                  </a:lnTo>
                  <a:lnTo>
                    <a:pt x="2145473" y="3480268"/>
                  </a:lnTo>
                  <a:lnTo>
                    <a:pt x="2163581" y="3477408"/>
                  </a:lnTo>
                  <a:lnTo>
                    <a:pt x="2181372" y="3474865"/>
                  </a:lnTo>
                  <a:lnTo>
                    <a:pt x="2199163" y="3471688"/>
                  </a:lnTo>
                  <a:lnTo>
                    <a:pt x="2216318" y="3468510"/>
                  </a:lnTo>
                  <a:lnTo>
                    <a:pt x="2233473" y="3464696"/>
                  </a:lnTo>
                  <a:lnTo>
                    <a:pt x="2250311" y="3460883"/>
                  </a:lnTo>
                  <a:lnTo>
                    <a:pt x="2266830" y="3457069"/>
                  </a:lnTo>
                  <a:lnTo>
                    <a:pt x="2283668" y="3452620"/>
                  </a:lnTo>
                  <a:lnTo>
                    <a:pt x="2299235" y="3448171"/>
                  </a:lnTo>
                  <a:lnTo>
                    <a:pt x="2315119" y="3443404"/>
                  </a:lnTo>
                  <a:lnTo>
                    <a:pt x="2330051" y="3438320"/>
                  </a:lnTo>
                  <a:lnTo>
                    <a:pt x="2344982" y="3432917"/>
                  </a:lnTo>
                  <a:lnTo>
                    <a:pt x="2359278" y="3427833"/>
                  </a:lnTo>
                  <a:lnTo>
                    <a:pt x="2373574" y="3421795"/>
                  </a:lnTo>
                  <a:lnTo>
                    <a:pt x="2386917" y="3415757"/>
                  </a:lnTo>
                  <a:lnTo>
                    <a:pt x="2399942" y="3409719"/>
                  </a:lnTo>
                  <a:lnTo>
                    <a:pt x="2412650" y="3403363"/>
                  </a:lnTo>
                  <a:lnTo>
                    <a:pt x="2424722" y="3396690"/>
                  </a:lnTo>
                  <a:lnTo>
                    <a:pt x="2436159" y="3389380"/>
                  </a:lnTo>
                  <a:lnTo>
                    <a:pt x="2446961" y="3382389"/>
                  </a:lnTo>
                  <a:lnTo>
                    <a:pt x="2457444" y="3375080"/>
                  </a:lnTo>
                  <a:lnTo>
                    <a:pt x="2466975" y="3367453"/>
                  </a:lnTo>
                  <a:lnTo>
                    <a:pt x="2466975" y="3464378"/>
                  </a:lnTo>
                  <a:lnTo>
                    <a:pt x="2466657" y="3464696"/>
                  </a:lnTo>
                  <a:lnTo>
                    <a:pt x="2466340" y="3472641"/>
                  </a:lnTo>
                  <a:lnTo>
                    <a:pt x="2466022" y="3477408"/>
                  </a:lnTo>
                  <a:lnTo>
                    <a:pt x="2464751" y="3482492"/>
                  </a:lnTo>
                  <a:lnTo>
                    <a:pt x="2463480" y="3487895"/>
                  </a:lnTo>
                  <a:lnTo>
                    <a:pt x="2461892" y="3492344"/>
                  </a:lnTo>
                  <a:lnTo>
                    <a:pt x="2459986" y="3497111"/>
                  </a:lnTo>
                  <a:lnTo>
                    <a:pt x="2457444" y="3501877"/>
                  </a:lnTo>
                  <a:lnTo>
                    <a:pt x="2455220" y="3506962"/>
                  </a:lnTo>
                  <a:lnTo>
                    <a:pt x="2452361" y="3511729"/>
                  </a:lnTo>
                  <a:lnTo>
                    <a:pt x="2449184" y="3516178"/>
                  </a:lnTo>
                  <a:lnTo>
                    <a:pt x="2445690" y="3520945"/>
                  </a:lnTo>
                  <a:lnTo>
                    <a:pt x="2441878" y="3525712"/>
                  </a:lnTo>
                  <a:lnTo>
                    <a:pt x="2437748" y="3529843"/>
                  </a:lnTo>
                  <a:lnTo>
                    <a:pt x="2429170" y="3539059"/>
                  </a:lnTo>
                  <a:lnTo>
                    <a:pt x="2419322" y="3547639"/>
                  </a:lnTo>
                  <a:lnTo>
                    <a:pt x="2408202" y="3556537"/>
                  </a:lnTo>
                  <a:lnTo>
                    <a:pt x="2396130" y="3564799"/>
                  </a:lnTo>
                  <a:lnTo>
                    <a:pt x="2383423" y="3572744"/>
                  </a:lnTo>
                  <a:lnTo>
                    <a:pt x="2369127" y="3580689"/>
                  </a:lnTo>
                  <a:lnTo>
                    <a:pt x="2354195" y="3587998"/>
                  </a:lnTo>
                  <a:lnTo>
                    <a:pt x="2338311" y="3595625"/>
                  </a:lnTo>
                  <a:lnTo>
                    <a:pt x="2321791" y="3602298"/>
                  </a:lnTo>
                  <a:lnTo>
                    <a:pt x="2304636" y="3608972"/>
                  </a:lnTo>
                  <a:lnTo>
                    <a:pt x="2285892" y="3615328"/>
                  </a:lnTo>
                  <a:lnTo>
                    <a:pt x="2266830" y="3621683"/>
                  </a:lnTo>
                  <a:lnTo>
                    <a:pt x="2247134" y="3627086"/>
                  </a:lnTo>
                  <a:lnTo>
                    <a:pt x="2226802" y="3632806"/>
                  </a:lnTo>
                  <a:lnTo>
                    <a:pt x="2205516" y="3637255"/>
                  </a:lnTo>
                  <a:lnTo>
                    <a:pt x="2183278" y="3642022"/>
                  </a:lnTo>
                  <a:lnTo>
                    <a:pt x="2160722" y="3646471"/>
                  </a:lnTo>
                  <a:lnTo>
                    <a:pt x="2137848" y="3649967"/>
                  </a:lnTo>
                  <a:lnTo>
                    <a:pt x="2114340" y="3653462"/>
                  </a:lnTo>
                  <a:lnTo>
                    <a:pt x="2089877" y="3656640"/>
                  </a:lnTo>
                  <a:lnTo>
                    <a:pt x="2065415" y="3659182"/>
                  </a:lnTo>
                  <a:lnTo>
                    <a:pt x="2040000" y="3661407"/>
                  </a:lnTo>
                  <a:lnTo>
                    <a:pt x="2014267" y="3662996"/>
                  </a:lnTo>
                  <a:lnTo>
                    <a:pt x="1988217" y="3664267"/>
                  </a:lnTo>
                  <a:lnTo>
                    <a:pt x="1962166" y="3664903"/>
                  </a:lnTo>
                  <a:lnTo>
                    <a:pt x="1935480" y="3665538"/>
                  </a:lnTo>
                  <a:lnTo>
                    <a:pt x="1908159" y="3664903"/>
                  </a:lnTo>
                  <a:lnTo>
                    <a:pt x="1881155" y="3664267"/>
                  </a:lnTo>
                  <a:lnTo>
                    <a:pt x="1854469" y="3662996"/>
                  </a:lnTo>
                  <a:lnTo>
                    <a:pt x="1828419" y="3661089"/>
                  </a:lnTo>
                  <a:lnTo>
                    <a:pt x="1803004" y="3659182"/>
                  </a:lnTo>
                  <a:lnTo>
                    <a:pt x="1777588" y="3656322"/>
                  </a:lnTo>
                  <a:lnTo>
                    <a:pt x="1752809" y="3653145"/>
                  </a:lnTo>
                  <a:lnTo>
                    <a:pt x="1728664" y="3649649"/>
                  </a:lnTo>
                  <a:lnTo>
                    <a:pt x="1705155" y="3645835"/>
                  </a:lnTo>
                  <a:lnTo>
                    <a:pt x="1682282" y="3641069"/>
                  </a:lnTo>
                  <a:lnTo>
                    <a:pt x="1660043" y="3636302"/>
                  </a:lnTo>
                  <a:lnTo>
                    <a:pt x="1638440" y="3631217"/>
                  </a:lnTo>
                  <a:lnTo>
                    <a:pt x="1617791" y="3625497"/>
                  </a:lnTo>
                  <a:lnTo>
                    <a:pt x="1597776" y="3619777"/>
                  </a:lnTo>
                  <a:lnTo>
                    <a:pt x="1578397" y="3613421"/>
                  </a:lnTo>
                  <a:lnTo>
                    <a:pt x="1559653" y="3606747"/>
                  </a:lnTo>
                  <a:lnTo>
                    <a:pt x="1542498" y="3599438"/>
                  </a:lnTo>
                  <a:lnTo>
                    <a:pt x="1525343" y="3592447"/>
                  </a:lnTo>
                  <a:lnTo>
                    <a:pt x="1509776" y="3584820"/>
                  </a:lnTo>
                  <a:lnTo>
                    <a:pt x="1495162" y="3576875"/>
                  </a:lnTo>
                  <a:lnTo>
                    <a:pt x="1481184" y="3568613"/>
                  </a:lnTo>
                  <a:lnTo>
                    <a:pt x="1468159" y="3560350"/>
                  </a:lnTo>
                  <a:lnTo>
                    <a:pt x="1456404" y="3551770"/>
                  </a:lnTo>
                  <a:lnTo>
                    <a:pt x="1445603" y="3542554"/>
                  </a:lnTo>
                  <a:lnTo>
                    <a:pt x="1440837" y="3538423"/>
                  </a:lnTo>
                  <a:lnTo>
                    <a:pt x="1436390" y="3533656"/>
                  </a:lnTo>
                  <a:lnTo>
                    <a:pt x="1431942" y="3529207"/>
                  </a:lnTo>
                  <a:lnTo>
                    <a:pt x="1428130" y="3524440"/>
                  </a:lnTo>
                  <a:lnTo>
                    <a:pt x="1424318" y="3519674"/>
                  </a:lnTo>
                  <a:lnTo>
                    <a:pt x="1420823" y="3514907"/>
                  </a:lnTo>
                  <a:lnTo>
                    <a:pt x="1417646" y="3510140"/>
                  </a:lnTo>
                  <a:lnTo>
                    <a:pt x="1415105" y="3505055"/>
                  </a:lnTo>
                  <a:lnTo>
                    <a:pt x="1412563" y="3500288"/>
                  </a:lnTo>
                  <a:lnTo>
                    <a:pt x="1410339" y="3495204"/>
                  </a:lnTo>
                  <a:lnTo>
                    <a:pt x="1408115" y="3490437"/>
                  </a:lnTo>
                  <a:lnTo>
                    <a:pt x="1407162" y="3485352"/>
                  </a:lnTo>
                  <a:lnTo>
                    <a:pt x="1405892" y="3480268"/>
                  </a:lnTo>
                  <a:lnTo>
                    <a:pt x="1404621" y="3475183"/>
                  </a:lnTo>
                  <a:lnTo>
                    <a:pt x="1404303" y="3470099"/>
                  </a:lnTo>
                  <a:lnTo>
                    <a:pt x="1404303" y="3464696"/>
                  </a:lnTo>
                  <a:lnTo>
                    <a:pt x="1403350" y="3464696"/>
                  </a:lnTo>
                  <a:lnTo>
                    <a:pt x="1403350" y="3333132"/>
                  </a:lnTo>
                  <a:lnTo>
                    <a:pt x="1403350" y="3329318"/>
                  </a:lnTo>
                  <a:lnTo>
                    <a:pt x="1403985" y="3322327"/>
                  </a:lnTo>
                  <a:lnTo>
                    <a:pt x="1404938" y="3314700"/>
                  </a:lnTo>
                  <a:close/>
                  <a:moveTo>
                    <a:pt x="177802" y="3314700"/>
                  </a:moveTo>
                  <a:lnTo>
                    <a:pt x="180980" y="3320420"/>
                  </a:lnTo>
                  <a:lnTo>
                    <a:pt x="184476" y="3325505"/>
                  </a:lnTo>
                  <a:lnTo>
                    <a:pt x="188289" y="3330590"/>
                  </a:lnTo>
                  <a:lnTo>
                    <a:pt x="192420" y="3335992"/>
                  </a:lnTo>
                  <a:lnTo>
                    <a:pt x="196551" y="3340759"/>
                  </a:lnTo>
                  <a:lnTo>
                    <a:pt x="201000" y="3346161"/>
                  </a:lnTo>
                  <a:lnTo>
                    <a:pt x="210852" y="3356013"/>
                  </a:lnTo>
                  <a:lnTo>
                    <a:pt x="221656" y="3365229"/>
                  </a:lnTo>
                  <a:lnTo>
                    <a:pt x="233414" y="3374444"/>
                  </a:lnTo>
                  <a:lnTo>
                    <a:pt x="245490" y="3383025"/>
                  </a:lnTo>
                  <a:lnTo>
                    <a:pt x="259155" y="3391287"/>
                  </a:lnTo>
                  <a:lnTo>
                    <a:pt x="273138" y="3399550"/>
                  </a:lnTo>
                  <a:lnTo>
                    <a:pt x="288073" y="3407494"/>
                  </a:lnTo>
                  <a:lnTo>
                    <a:pt x="303645" y="3415121"/>
                  </a:lnTo>
                  <a:lnTo>
                    <a:pt x="319852" y="3422113"/>
                  </a:lnTo>
                  <a:lnTo>
                    <a:pt x="336694" y="3428786"/>
                  </a:lnTo>
                  <a:lnTo>
                    <a:pt x="354173" y="3435142"/>
                  </a:lnTo>
                  <a:lnTo>
                    <a:pt x="372286" y="3441498"/>
                  </a:lnTo>
                  <a:lnTo>
                    <a:pt x="390718" y="3447218"/>
                  </a:lnTo>
                  <a:lnTo>
                    <a:pt x="409785" y="3452620"/>
                  </a:lnTo>
                  <a:lnTo>
                    <a:pt x="429488" y="3457705"/>
                  </a:lnTo>
                  <a:lnTo>
                    <a:pt x="449826" y="3462472"/>
                  </a:lnTo>
                  <a:lnTo>
                    <a:pt x="469846" y="3466921"/>
                  </a:lnTo>
                  <a:lnTo>
                    <a:pt x="490820" y="3471052"/>
                  </a:lnTo>
                  <a:lnTo>
                    <a:pt x="511794" y="3474865"/>
                  </a:lnTo>
                  <a:lnTo>
                    <a:pt x="533085" y="3478361"/>
                  </a:lnTo>
                  <a:lnTo>
                    <a:pt x="554695" y="3480903"/>
                  </a:lnTo>
                  <a:lnTo>
                    <a:pt x="576304" y="3483763"/>
                  </a:lnTo>
                  <a:lnTo>
                    <a:pt x="598549" y="3486306"/>
                  </a:lnTo>
                  <a:lnTo>
                    <a:pt x="620476" y="3488213"/>
                  </a:lnTo>
                  <a:lnTo>
                    <a:pt x="642721" y="3489801"/>
                  </a:lnTo>
                  <a:lnTo>
                    <a:pt x="664966" y="3490755"/>
                  </a:lnTo>
                  <a:lnTo>
                    <a:pt x="687211" y="3492026"/>
                  </a:lnTo>
                  <a:lnTo>
                    <a:pt x="709456" y="3492344"/>
                  </a:lnTo>
                  <a:lnTo>
                    <a:pt x="732018" y="3492344"/>
                  </a:lnTo>
                  <a:lnTo>
                    <a:pt x="750768" y="3492344"/>
                  </a:lnTo>
                  <a:lnTo>
                    <a:pt x="769517" y="3492026"/>
                  </a:lnTo>
                  <a:lnTo>
                    <a:pt x="788266" y="3491708"/>
                  </a:lnTo>
                  <a:lnTo>
                    <a:pt x="807333" y="3490437"/>
                  </a:lnTo>
                  <a:lnTo>
                    <a:pt x="825765" y="3489801"/>
                  </a:lnTo>
                  <a:lnTo>
                    <a:pt x="844832" y="3488213"/>
                  </a:lnTo>
                  <a:lnTo>
                    <a:pt x="863263" y="3486624"/>
                  </a:lnTo>
                  <a:lnTo>
                    <a:pt x="881695" y="3484717"/>
                  </a:lnTo>
                  <a:lnTo>
                    <a:pt x="900126" y="3482492"/>
                  </a:lnTo>
                  <a:lnTo>
                    <a:pt x="918240" y="3480268"/>
                  </a:lnTo>
                  <a:lnTo>
                    <a:pt x="936354" y="3477408"/>
                  </a:lnTo>
                  <a:lnTo>
                    <a:pt x="954150" y="3474865"/>
                  </a:lnTo>
                  <a:lnTo>
                    <a:pt x="971946" y="3471688"/>
                  </a:lnTo>
                  <a:lnTo>
                    <a:pt x="989424" y="3468510"/>
                  </a:lnTo>
                  <a:lnTo>
                    <a:pt x="1006266" y="3464696"/>
                  </a:lnTo>
                  <a:lnTo>
                    <a:pt x="1023109" y="3460883"/>
                  </a:lnTo>
                  <a:lnTo>
                    <a:pt x="1039952" y="3457069"/>
                  </a:lnTo>
                  <a:lnTo>
                    <a:pt x="1056476" y="3452620"/>
                  </a:lnTo>
                  <a:lnTo>
                    <a:pt x="1072366" y="3448171"/>
                  </a:lnTo>
                  <a:lnTo>
                    <a:pt x="1087937" y="3443087"/>
                  </a:lnTo>
                  <a:lnTo>
                    <a:pt x="1102873" y="3438320"/>
                  </a:lnTo>
                  <a:lnTo>
                    <a:pt x="1118126" y="3432917"/>
                  </a:lnTo>
                  <a:lnTo>
                    <a:pt x="1132109" y="3427833"/>
                  </a:lnTo>
                  <a:lnTo>
                    <a:pt x="1146409" y="3421795"/>
                  </a:lnTo>
                  <a:lnTo>
                    <a:pt x="1159756" y="3415757"/>
                  </a:lnTo>
                  <a:lnTo>
                    <a:pt x="1172785" y="3409719"/>
                  </a:lnTo>
                  <a:lnTo>
                    <a:pt x="1185497" y="3403363"/>
                  </a:lnTo>
                  <a:lnTo>
                    <a:pt x="1197890" y="3396690"/>
                  </a:lnTo>
                  <a:lnTo>
                    <a:pt x="1209331" y="3389380"/>
                  </a:lnTo>
                  <a:lnTo>
                    <a:pt x="1219818" y="3382389"/>
                  </a:lnTo>
                  <a:lnTo>
                    <a:pt x="1230622" y="3375080"/>
                  </a:lnTo>
                  <a:lnTo>
                    <a:pt x="1239838" y="3367453"/>
                  </a:lnTo>
                  <a:lnTo>
                    <a:pt x="1239838" y="3464378"/>
                  </a:lnTo>
                  <a:lnTo>
                    <a:pt x="1239838" y="3464696"/>
                  </a:lnTo>
                  <a:lnTo>
                    <a:pt x="1239520" y="3468827"/>
                  </a:lnTo>
                  <a:lnTo>
                    <a:pt x="1239202" y="3472641"/>
                  </a:lnTo>
                  <a:lnTo>
                    <a:pt x="1238885" y="3477408"/>
                  </a:lnTo>
                  <a:lnTo>
                    <a:pt x="1237614" y="3482492"/>
                  </a:lnTo>
                  <a:lnTo>
                    <a:pt x="1236342" y="3487895"/>
                  </a:lnTo>
                  <a:lnTo>
                    <a:pt x="1234754" y="3492344"/>
                  </a:lnTo>
                  <a:lnTo>
                    <a:pt x="1232847" y="3497111"/>
                  </a:lnTo>
                  <a:lnTo>
                    <a:pt x="1230622" y="3501877"/>
                  </a:lnTo>
                  <a:lnTo>
                    <a:pt x="1228080" y="3506962"/>
                  </a:lnTo>
                  <a:lnTo>
                    <a:pt x="1225538" y="3511729"/>
                  </a:lnTo>
                  <a:lnTo>
                    <a:pt x="1222360" y="3516178"/>
                  </a:lnTo>
                  <a:lnTo>
                    <a:pt x="1218546" y="3520945"/>
                  </a:lnTo>
                  <a:lnTo>
                    <a:pt x="1214733" y="3525712"/>
                  </a:lnTo>
                  <a:lnTo>
                    <a:pt x="1210920" y="3529843"/>
                  </a:lnTo>
                  <a:lnTo>
                    <a:pt x="1202022" y="3539059"/>
                  </a:lnTo>
                  <a:lnTo>
                    <a:pt x="1192170" y="3547639"/>
                  </a:lnTo>
                  <a:lnTo>
                    <a:pt x="1181048" y="3556537"/>
                  </a:lnTo>
                  <a:lnTo>
                    <a:pt x="1169290" y="3564799"/>
                  </a:lnTo>
                  <a:lnTo>
                    <a:pt x="1156261" y="3572744"/>
                  </a:lnTo>
                  <a:lnTo>
                    <a:pt x="1141960" y="3580689"/>
                  </a:lnTo>
                  <a:lnTo>
                    <a:pt x="1127024" y="3587998"/>
                  </a:lnTo>
                  <a:lnTo>
                    <a:pt x="1111453" y="3595625"/>
                  </a:lnTo>
                  <a:lnTo>
                    <a:pt x="1094610" y="3602298"/>
                  </a:lnTo>
                  <a:lnTo>
                    <a:pt x="1077450" y="3608972"/>
                  </a:lnTo>
                  <a:lnTo>
                    <a:pt x="1058701" y="3615328"/>
                  </a:lnTo>
                  <a:lnTo>
                    <a:pt x="1039952" y="3621683"/>
                  </a:lnTo>
                  <a:lnTo>
                    <a:pt x="1020249" y="3627086"/>
                  </a:lnTo>
                  <a:lnTo>
                    <a:pt x="999593" y="3632806"/>
                  </a:lnTo>
                  <a:lnTo>
                    <a:pt x="978301" y="3637255"/>
                  </a:lnTo>
                  <a:lnTo>
                    <a:pt x="956056" y="3642022"/>
                  </a:lnTo>
                  <a:lnTo>
                    <a:pt x="933494" y="3646471"/>
                  </a:lnTo>
                  <a:lnTo>
                    <a:pt x="910613" y="3649967"/>
                  </a:lnTo>
                  <a:lnTo>
                    <a:pt x="887097" y="3653462"/>
                  </a:lnTo>
                  <a:lnTo>
                    <a:pt x="862946" y="3656640"/>
                  </a:lnTo>
                  <a:lnTo>
                    <a:pt x="838158" y="3659182"/>
                  </a:lnTo>
                  <a:lnTo>
                    <a:pt x="812736" y="3661407"/>
                  </a:lnTo>
                  <a:lnTo>
                    <a:pt x="787313" y="3662996"/>
                  </a:lnTo>
                  <a:lnTo>
                    <a:pt x="761572" y="3664267"/>
                  </a:lnTo>
                  <a:lnTo>
                    <a:pt x="735196" y="3664903"/>
                  </a:lnTo>
                  <a:lnTo>
                    <a:pt x="708185" y="3665538"/>
                  </a:lnTo>
                  <a:lnTo>
                    <a:pt x="680855" y="3664903"/>
                  </a:lnTo>
                  <a:lnTo>
                    <a:pt x="654161" y="3664267"/>
                  </a:lnTo>
                  <a:lnTo>
                    <a:pt x="627467" y="3662996"/>
                  </a:lnTo>
                  <a:lnTo>
                    <a:pt x="601409" y="3661089"/>
                  </a:lnTo>
                  <a:lnTo>
                    <a:pt x="575668" y="3659182"/>
                  </a:lnTo>
                  <a:lnTo>
                    <a:pt x="550246" y="3656322"/>
                  </a:lnTo>
                  <a:lnTo>
                    <a:pt x="525458" y="3653145"/>
                  </a:lnTo>
                  <a:lnTo>
                    <a:pt x="501307" y="3649649"/>
                  </a:lnTo>
                  <a:lnTo>
                    <a:pt x="478109" y="3645835"/>
                  </a:lnTo>
                  <a:lnTo>
                    <a:pt x="455228" y="3641069"/>
                  </a:lnTo>
                  <a:lnTo>
                    <a:pt x="432665" y="3636302"/>
                  </a:lnTo>
                  <a:lnTo>
                    <a:pt x="411374" y="3631217"/>
                  </a:lnTo>
                  <a:lnTo>
                    <a:pt x="390400" y="3625497"/>
                  </a:lnTo>
                  <a:lnTo>
                    <a:pt x="370380" y="3619777"/>
                  </a:lnTo>
                  <a:lnTo>
                    <a:pt x="350995" y="3613421"/>
                  </a:lnTo>
                  <a:lnTo>
                    <a:pt x="332563" y="3606747"/>
                  </a:lnTo>
                  <a:lnTo>
                    <a:pt x="315085" y="3599438"/>
                  </a:lnTo>
                  <a:lnTo>
                    <a:pt x="297925" y="3592447"/>
                  </a:lnTo>
                  <a:lnTo>
                    <a:pt x="282353" y="3584820"/>
                  </a:lnTo>
                  <a:lnTo>
                    <a:pt x="267735" y="3576875"/>
                  </a:lnTo>
                  <a:lnTo>
                    <a:pt x="253753" y="3568613"/>
                  </a:lnTo>
                  <a:lnTo>
                    <a:pt x="240724" y="3560350"/>
                  </a:lnTo>
                  <a:lnTo>
                    <a:pt x="229283" y="3551770"/>
                  </a:lnTo>
                  <a:lnTo>
                    <a:pt x="218796" y="3542872"/>
                  </a:lnTo>
                  <a:lnTo>
                    <a:pt x="213712" y="3538423"/>
                  </a:lnTo>
                  <a:lnTo>
                    <a:pt x="208945" y="3533656"/>
                  </a:lnTo>
                  <a:lnTo>
                    <a:pt x="204814" y="3529207"/>
                  </a:lnTo>
                  <a:lnTo>
                    <a:pt x="200683" y="3524440"/>
                  </a:lnTo>
                  <a:lnTo>
                    <a:pt x="196869" y="3519674"/>
                  </a:lnTo>
                  <a:lnTo>
                    <a:pt x="193374" y="3514907"/>
                  </a:lnTo>
                  <a:lnTo>
                    <a:pt x="190196" y="3510140"/>
                  </a:lnTo>
                  <a:lnTo>
                    <a:pt x="187653" y="3505055"/>
                  </a:lnTo>
                  <a:lnTo>
                    <a:pt x="185111" y="3500288"/>
                  </a:lnTo>
                  <a:lnTo>
                    <a:pt x="182887" y="3495204"/>
                  </a:lnTo>
                  <a:lnTo>
                    <a:pt x="181298" y="3490437"/>
                  </a:lnTo>
                  <a:lnTo>
                    <a:pt x="179709" y="3485352"/>
                  </a:lnTo>
                  <a:lnTo>
                    <a:pt x="178438" y="3480268"/>
                  </a:lnTo>
                  <a:lnTo>
                    <a:pt x="177802" y="3475183"/>
                  </a:lnTo>
                  <a:lnTo>
                    <a:pt x="176849" y="3470099"/>
                  </a:lnTo>
                  <a:lnTo>
                    <a:pt x="176849" y="3464696"/>
                  </a:lnTo>
                  <a:lnTo>
                    <a:pt x="176531" y="3464696"/>
                  </a:lnTo>
                  <a:lnTo>
                    <a:pt x="176531" y="3333132"/>
                  </a:lnTo>
                  <a:lnTo>
                    <a:pt x="176213" y="3329318"/>
                  </a:lnTo>
                  <a:lnTo>
                    <a:pt x="176531" y="3322327"/>
                  </a:lnTo>
                  <a:lnTo>
                    <a:pt x="177802" y="3314700"/>
                  </a:lnTo>
                  <a:close/>
                  <a:moveTo>
                    <a:pt x="1771445" y="3307529"/>
                  </a:moveTo>
                  <a:lnTo>
                    <a:pt x="1771445" y="3411258"/>
                  </a:lnTo>
                  <a:lnTo>
                    <a:pt x="1789215" y="3413478"/>
                  </a:lnTo>
                  <a:lnTo>
                    <a:pt x="1807301" y="3415698"/>
                  </a:lnTo>
                  <a:lnTo>
                    <a:pt x="1825388" y="3417285"/>
                  </a:lnTo>
                  <a:lnTo>
                    <a:pt x="1843792" y="3419505"/>
                  </a:lnTo>
                  <a:lnTo>
                    <a:pt x="1843792" y="3315777"/>
                  </a:lnTo>
                  <a:lnTo>
                    <a:pt x="1825388" y="3314191"/>
                  </a:lnTo>
                  <a:lnTo>
                    <a:pt x="1807301" y="3312287"/>
                  </a:lnTo>
                  <a:lnTo>
                    <a:pt x="1789215" y="3309750"/>
                  </a:lnTo>
                  <a:lnTo>
                    <a:pt x="1771445" y="3307529"/>
                  </a:lnTo>
                  <a:close/>
                  <a:moveTo>
                    <a:pt x="3178346" y="3281045"/>
                  </a:moveTo>
                  <a:lnTo>
                    <a:pt x="3178346" y="3395980"/>
                  </a:lnTo>
                  <a:lnTo>
                    <a:pt x="3201835" y="3396298"/>
                  </a:lnTo>
                  <a:lnTo>
                    <a:pt x="3225959" y="3396615"/>
                  </a:lnTo>
                  <a:lnTo>
                    <a:pt x="3258970" y="3396298"/>
                  </a:lnTo>
                  <a:lnTo>
                    <a:pt x="3258970" y="3281363"/>
                  </a:lnTo>
                  <a:lnTo>
                    <a:pt x="3225641" y="3281680"/>
                  </a:lnTo>
                  <a:lnTo>
                    <a:pt x="3201835" y="3281363"/>
                  </a:lnTo>
                  <a:lnTo>
                    <a:pt x="3178346" y="3281045"/>
                  </a:lnTo>
                  <a:close/>
                  <a:moveTo>
                    <a:pt x="2609850" y="3275012"/>
                  </a:moveTo>
                  <a:lnTo>
                    <a:pt x="2613342" y="3281059"/>
                  </a:lnTo>
                  <a:lnTo>
                    <a:pt x="2617468" y="3287107"/>
                  </a:lnTo>
                  <a:lnTo>
                    <a:pt x="2621594" y="3292836"/>
                  </a:lnTo>
                  <a:lnTo>
                    <a:pt x="2626038" y="3298883"/>
                  </a:lnTo>
                  <a:lnTo>
                    <a:pt x="2631117" y="3304294"/>
                  </a:lnTo>
                  <a:lnTo>
                    <a:pt x="2635878" y="3310023"/>
                  </a:lnTo>
                  <a:lnTo>
                    <a:pt x="2641274" y="3315433"/>
                  </a:lnTo>
                  <a:lnTo>
                    <a:pt x="2646988" y="3320844"/>
                  </a:lnTo>
                  <a:lnTo>
                    <a:pt x="2658732" y="3331347"/>
                  </a:lnTo>
                  <a:lnTo>
                    <a:pt x="2671746" y="3341532"/>
                  </a:lnTo>
                  <a:lnTo>
                    <a:pt x="2685712" y="3351080"/>
                  </a:lnTo>
                  <a:lnTo>
                    <a:pt x="2700631" y="3360629"/>
                  </a:lnTo>
                  <a:lnTo>
                    <a:pt x="2715867" y="3369540"/>
                  </a:lnTo>
                  <a:lnTo>
                    <a:pt x="2732372" y="3378452"/>
                  </a:lnTo>
                  <a:lnTo>
                    <a:pt x="2749830" y="3386727"/>
                  </a:lnTo>
                  <a:lnTo>
                    <a:pt x="2767923" y="3394684"/>
                  </a:lnTo>
                  <a:lnTo>
                    <a:pt x="2786650" y="3402004"/>
                  </a:lnTo>
                  <a:lnTo>
                    <a:pt x="2805695" y="3409325"/>
                  </a:lnTo>
                  <a:lnTo>
                    <a:pt x="2826009" y="3416327"/>
                  </a:lnTo>
                  <a:lnTo>
                    <a:pt x="2846959" y="3422692"/>
                  </a:lnTo>
                  <a:lnTo>
                    <a:pt x="2867591" y="3428421"/>
                  </a:lnTo>
                  <a:lnTo>
                    <a:pt x="2889492" y="3434469"/>
                  </a:lnTo>
                  <a:lnTo>
                    <a:pt x="2912029" y="3439561"/>
                  </a:lnTo>
                  <a:lnTo>
                    <a:pt x="2934248" y="3444654"/>
                  </a:lnTo>
                  <a:lnTo>
                    <a:pt x="2957102" y="3449109"/>
                  </a:lnTo>
                  <a:lnTo>
                    <a:pt x="2980908" y="3453565"/>
                  </a:lnTo>
                  <a:lnTo>
                    <a:pt x="3004396" y="3457066"/>
                  </a:lnTo>
                  <a:lnTo>
                    <a:pt x="3028203" y="3460567"/>
                  </a:lnTo>
                  <a:lnTo>
                    <a:pt x="3052644" y="3463432"/>
                  </a:lnTo>
                  <a:lnTo>
                    <a:pt x="3077084" y="3465978"/>
                  </a:lnTo>
                  <a:lnTo>
                    <a:pt x="3101525" y="3468206"/>
                  </a:lnTo>
                  <a:lnTo>
                    <a:pt x="3125966" y="3470116"/>
                  </a:lnTo>
                  <a:lnTo>
                    <a:pt x="3150725" y="3471389"/>
                  </a:lnTo>
                  <a:lnTo>
                    <a:pt x="3175800" y="3472344"/>
                  </a:lnTo>
                  <a:lnTo>
                    <a:pt x="3200559" y="3472980"/>
                  </a:lnTo>
                  <a:lnTo>
                    <a:pt x="3225317" y="3473298"/>
                  </a:lnTo>
                  <a:lnTo>
                    <a:pt x="3246266" y="3473298"/>
                  </a:lnTo>
                  <a:lnTo>
                    <a:pt x="3267216" y="3472344"/>
                  </a:lnTo>
                  <a:lnTo>
                    <a:pt x="3288165" y="3472025"/>
                  </a:lnTo>
                  <a:lnTo>
                    <a:pt x="3308797" y="3470752"/>
                  </a:lnTo>
                  <a:lnTo>
                    <a:pt x="3329429" y="3469797"/>
                  </a:lnTo>
                  <a:lnTo>
                    <a:pt x="3350378" y="3468206"/>
                  </a:lnTo>
                  <a:lnTo>
                    <a:pt x="3371010" y="3466615"/>
                  </a:lnTo>
                  <a:lnTo>
                    <a:pt x="3391325" y="3464068"/>
                  </a:lnTo>
                  <a:lnTo>
                    <a:pt x="3411957" y="3462159"/>
                  </a:lnTo>
                  <a:lnTo>
                    <a:pt x="3431954" y="3459294"/>
                  </a:lnTo>
                  <a:lnTo>
                    <a:pt x="3451951" y="3456748"/>
                  </a:lnTo>
                  <a:lnTo>
                    <a:pt x="3471948" y="3453565"/>
                  </a:lnTo>
                  <a:lnTo>
                    <a:pt x="3491628" y="3450064"/>
                  </a:lnTo>
                  <a:lnTo>
                    <a:pt x="3510990" y="3446245"/>
                  </a:lnTo>
                  <a:lnTo>
                    <a:pt x="3530035" y="3442107"/>
                  </a:lnTo>
                  <a:lnTo>
                    <a:pt x="3548763" y="3437970"/>
                  </a:lnTo>
                  <a:lnTo>
                    <a:pt x="3567173" y="3433196"/>
                  </a:lnTo>
                  <a:lnTo>
                    <a:pt x="3585265" y="3428421"/>
                  </a:lnTo>
                  <a:lnTo>
                    <a:pt x="3603041" y="3423329"/>
                  </a:lnTo>
                  <a:lnTo>
                    <a:pt x="3620498" y="3418237"/>
                  </a:lnTo>
                  <a:lnTo>
                    <a:pt x="3637004" y="3412826"/>
                  </a:lnTo>
                  <a:lnTo>
                    <a:pt x="3653510" y="3406779"/>
                  </a:lnTo>
                  <a:lnTo>
                    <a:pt x="3669698" y="3400731"/>
                  </a:lnTo>
                  <a:lnTo>
                    <a:pt x="3685251" y="3394048"/>
                  </a:lnTo>
                  <a:lnTo>
                    <a:pt x="3700170" y="3387682"/>
                  </a:lnTo>
                  <a:lnTo>
                    <a:pt x="3714770" y="3380680"/>
                  </a:lnTo>
                  <a:lnTo>
                    <a:pt x="3728419" y="3373678"/>
                  </a:lnTo>
                  <a:lnTo>
                    <a:pt x="3741751" y="3366039"/>
                  </a:lnTo>
                  <a:lnTo>
                    <a:pt x="3754765" y="3358719"/>
                  </a:lnTo>
                  <a:lnTo>
                    <a:pt x="3767144" y="3350762"/>
                  </a:lnTo>
                  <a:lnTo>
                    <a:pt x="3778571" y="3342487"/>
                  </a:lnTo>
                  <a:lnTo>
                    <a:pt x="3789363" y="3333575"/>
                  </a:lnTo>
                  <a:lnTo>
                    <a:pt x="3789363" y="3441471"/>
                  </a:lnTo>
                  <a:lnTo>
                    <a:pt x="3788728" y="3442107"/>
                  </a:lnTo>
                  <a:lnTo>
                    <a:pt x="3788411" y="3451019"/>
                  </a:lnTo>
                  <a:lnTo>
                    <a:pt x="3787776" y="3456748"/>
                  </a:lnTo>
                  <a:lnTo>
                    <a:pt x="3786506" y="3462159"/>
                  </a:lnTo>
                  <a:lnTo>
                    <a:pt x="3785237" y="3467569"/>
                  </a:lnTo>
                  <a:lnTo>
                    <a:pt x="3783332" y="3472980"/>
                  </a:lnTo>
                  <a:lnTo>
                    <a:pt x="3781428" y="3478391"/>
                  </a:lnTo>
                  <a:lnTo>
                    <a:pt x="3778571" y="3483801"/>
                  </a:lnTo>
                  <a:lnTo>
                    <a:pt x="3775714" y="3489212"/>
                  </a:lnTo>
                  <a:lnTo>
                    <a:pt x="3772540" y="3494305"/>
                  </a:lnTo>
                  <a:lnTo>
                    <a:pt x="3769048" y="3499715"/>
                  </a:lnTo>
                  <a:lnTo>
                    <a:pt x="3765557" y="3504808"/>
                  </a:lnTo>
                  <a:lnTo>
                    <a:pt x="3761113" y="3509900"/>
                  </a:lnTo>
                  <a:lnTo>
                    <a:pt x="3756987" y="3514674"/>
                  </a:lnTo>
                  <a:lnTo>
                    <a:pt x="3752226" y="3519767"/>
                  </a:lnTo>
                  <a:lnTo>
                    <a:pt x="3747147" y="3525177"/>
                  </a:lnTo>
                  <a:lnTo>
                    <a:pt x="3741433" y="3529633"/>
                  </a:lnTo>
                  <a:lnTo>
                    <a:pt x="3736037" y="3534407"/>
                  </a:lnTo>
                  <a:lnTo>
                    <a:pt x="3723658" y="3543956"/>
                  </a:lnTo>
                  <a:lnTo>
                    <a:pt x="3710327" y="3553504"/>
                  </a:lnTo>
                  <a:lnTo>
                    <a:pt x="3696043" y="3562097"/>
                  </a:lnTo>
                  <a:lnTo>
                    <a:pt x="3680490" y="3571009"/>
                  </a:lnTo>
                  <a:lnTo>
                    <a:pt x="3663667" y="3579603"/>
                  </a:lnTo>
                  <a:lnTo>
                    <a:pt x="3646526" y="3587560"/>
                  </a:lnTo>
                  <a:lnTo>
                    <a:pt x="3627799" y="3595516"/>
                  </a:lnTo>
                  <a:lnTo>
                    <a:pt x="3608754" y="3602837"/>
                  </a:lnTo>
                  <a:lnTo>
                    <a:pt x="3588122" y="3609521"/>
                  </a:lnTo>
                  <a:lnTo>
                    <a:pt x="3566855" y="3616523"/>
                  </a:lnTo>
                  <a:lnTo>
                    <a:pt x="3544636" y="3622570"/>
                  </a:lnTo>
                  <a:lnTo>
                    <a:pt x="3522417" y="3628935"/>
                  </a:lnTo>
                  <a:lnTo>
                    <a:pt x="3498611" y="3634664"/>
                  </a:lnTo>
                  <a:lnTo>
                    <a:pt x="3474170" y="3639757"/>
                  </a:lnTo>
                  <a:lnTo>
                    <a:pt x="3449412" y="3644213"/>
                  </a:lnTo>
                  <a:lnTo>
                    <a:pt x="3423701" y="3648350"/>
                  </a:lnTo>
                  <a:lnTo>
                    <a:pt x="3397356" y="3652488"/>
                  </a:lnTo>
                  <a:lnTo>
                    <a:pt x="3370376" y="3655671"/>
                  </a:lnTo>
                  <a:lnTo>
                    <a:pt x="3343395" y="3658853"/>
                  </a:lnTo>
                  <a:lnTo>
                    <a:pt x="3315146" y="3661081"/>
                  </a:lnTo>
                  <a:lnTo>
                    <a:pt x="3286896" y="3662673"/>
                  </a:lnTo>
                  <a:lnTo>
                    <a:pt x="3258011" y="3664264"/>
                  </a:lnTo>
                  <a:lnTo>
                    <a:pt x="3228491" y="3664901"/>
                  </a:lnTo>
                  <a:lnTo>
                    <a:pt x="3198972" y="3665537"/>
                  </a:lnTo>
                  <a:lnTo>
                    <a:pt x="3168500" y="3664901"/>
                  </a:lnTo>
                  <a:lnTo>
                    <a:pt x="3138663" y="3664264"/>
                  </a:lnTo>
                  <a:lnTo>
                    <a:pt x="3109143" y="3662673"/>
                  </a:lnTo>
                  <a:lnTo>
                    <a:pt x="3080259" y="3660763"/>
                  </a:lnTo>
                  <a:lnTo>
                    <a:pt x="3051374" y="3658217"/>
                  </a:lnTo>
                  <a:lnTo>
                    <a:pt x="3023441" y="3655034"/>
                  </a:lnTo>
                  <a:lnTo>
                    <a:pt x="2996144" y="3651533"/>
                  </a:lnTo>
                  <a:lnTo>
                    <a:pt x="2969481" y="3647714"/>
                  </a:lnTo>
                  <a:lnTo>
                    <a:pt x="2943453" y="3643258"/>
                  </a:lnTo>
                  <a:lnTo>
                    <a:pt x="2917742" y="3638165"/>
                  </a:lnTo>
                  <a:lnTo>
                    <a:pt x="2892984" y="3633073"/>
                  </a:lnTo>
                  <a:lnTo>
                    <a:pt x="2869178" y="3627026"/>
                  </a:lnTo>
                  <a:lnTo>
                    <a:pt x="2846007" y="3620660"/>
                  </a:lnTo>
                  <a:lnTo>
                    <a:pt x="2823470" y="3614295"/>
                  </a:lnTo>
                  <a:lnTo>
                    <a:pt x="2802203" y="3607293"/>
                  </a:lnTo>
                  <a:lnTo>
                    <a:pt x="2781889" y="3599654"/>
                  </a:lnTo>
                  <a:lnTo>
                    <a:pt x="2762527" y="3592334"/>
                  </a:lnTo>
                  <a:lnTo>
                    <a:pt x="2743799" y="3584059"/>
                  </a:lnTo>
                  <a:lnTo>
                    <a:pt x="2726024" y="3575783"/>
                  </a:lnTo>
                  <a:lnTo>
                    <a:pt x="2709518" y="3566872"/>
                  </a:lnTo>
                  <a:lnTo>
                    <a:pt x="2694600" y="3557960"/>
                  </a:lnTo>
                  <a:lnTo>
                    <a:pt x="2679999" y="3548412"/>
                  </a:lnTo>
                  <a:lnTo>
                    <a:pt x="2666985" y="3538863"/>
                  </a:lnTo>
                  <a:lnTo>
                    <a:pt x="2660954" y="3533771"/>
                  </a:lnTo>
                  <a:lnTo>
                    <a:pt x="2655240" y="3528997"/>
                  </a:lnTo>
                  <a:lnTo>
                    <a:pt x="2650162" y="3523904"/>
                  </a:lnTo>
                  <a:lnTo>
                    <a:pt x="2645083" y="3518812"/>
                  </a:lnTo>
                  <a:lnTo>
                    <a:pt x="2639687" y="3513719"/>
                  </a:lnTo>
                  <a:lnTo>
                    <a:pt x="2635561" y="3508309"/>
                  </a:lnTo>
                  <a:lnTo>
                    <a:pt x="2631434" y="3503216"/>
                  </a:lnTo>
                  <a:lnTo>
                    <a:pt x="2627625" y="3497806"/>
                  </a:lnTo>
                  <a:lnTo>
                    <a:pt x="2624134" y="3492713"/>
                  </a:lnTo>
                  <a:lnTo>
                    <a:pt x="2620960" y="3486984"/>
                  </a:lnTo>
                  <a:lnTo>
                    <a:pt x="2618103" y="3481574"/>
                  </a:lnTo>
                  <a:lnTo>
                    <a:pt x="2615881" y="3476163"/>
                  </a:lnTo>
                  <a:lnTo>
                    <a:pt x="2613659" y="3470434"/>
                  </a:lnTo>
                  <a:lnTo>
                    <a:pt x="2612072" y="3465023"/>
                  </a:lnTo>
                  <a:lnTo>
                    <a:pt x="2610485" y="3459294"/>
                  </a:lnTo>
                  <a:lnTo>
                    <a:pt x="2609850" y="3453565"/>
                  </a:lnTo>
                  <a:lnTo>
                    <a:pt x="2609215" y="3447836"/>
                  </a:lnTo>
                  <a:lnTo>
                    <a:pt x="2609215" y="3442107"/>
                  </a:lnTo>
                  <a:lnTo>
                    <a:pt x="2608580" y="3442426"/>
                  </a:lnTo>
                  <a:lnTo>
                    <a:pt x="2608580" y="3295700"/>
                  </a:lnTo>
                  <a:lnTo>
                    <a:pt x="2608263" y="3291881"/>
                  </a:lnTo>
                  <a:lnTo>
                    <a:pt x="2608580" y="3283287"/>
                  </a:lnTo>
                  <a:lnTo>
                    <a:pt x="2609850" y="3275012"/>
                  </a:lnTo>
                  <a:close/>
                  <a:moveTo>
                    <a:pt x="1625482" y="3274222"/>
                  </a:moveTo>
                  <a:lnTo>
                    <a:pt x="1625482" y="3379536"/>
                  </a:lnTo>
                  <a:lnTo>
                    <a:pt x="1642935" y="3384612"/>
                  </a:lnTo>
                  <a:lnTo>
                    <a:pt x="1661021" y="3389370"/>
                  </a:lnTo>
                  <a:lnTo>
                    <a:pt x="1679425" y="3394128"/>
                  </a:lnTo>
                  <a:lnTo>
                    <a:pt x="1698464" y="3398252"/>
                  </a:lnTo>
                  <a:lnTo>
                    <a:pt x="1698464" y="3294206"/>
                  </a:lnTo>
                  <a:lnTo>
                    <a:pt x="1679425" y="3289448"/>
                  </a:lnTo>
                  <a:lnTo>
                    <a:pt x="1661021" y="3284690"/>
                  </a:lnTo>
                  <a:lnTo>
                    <a:pt x="1642935" y="3279932"/>
                  </a:lnTo>
                  <a:lnTo>
                    <a:pt x="1625482" y="3274222"/>
                  </a:lnTo>
                  <a:close/>
                  <a:moveTo>
                    <a:pt x="3016148" y="3266758"/>
                  </a:moveTo>
                  <a:lnTo>
                    <a:pt x="3016148" y="3382010"/>
                  </a:lnTo>
                  <a:lnTo>
                    <a:pt x="3035827" y="3384868"/>
                  </a:lnTo>
                  <a:lnTo>
                    <a:pt x="3056142" y="3387090"/>
                  </a:lnTo>
                  <a:lnTo>
                    <a:pt x="3076456" y="3389630"/>
                  </a:lnTo>
                  <a:lnTo>
                    <a:pt x="3097406" y="3391535"/>
                  </a:lnTo>
                  <a:lnTo>
                    <a:pt x="3097406" y="3276283"/>
                  </a:lnTo>
                  <a:lnTo>
                    <a:pt x="3076456" y="3274378"/>
                  </a:lnTo>
                  <a:lnTo>
                    <a:pt x="3056142" y="3271838"/>
                  </a:lnTo>
                  <a:lnTo>
                    <a:pt x="3035827" y="3269615"/>
                  </a:lnTo>
                  <a:lnTo>
                    <a:pt x="3016148" y="3266758"/>
                  </a:lnTo>
                  <a:close/>
                  <a:moveTo>
                    <a:pt x="2854584" y="3230245"/>
                  </a:moveTo>
                  <a:lnTo>
                    <a:pt x="2854584" y="3347403"/>
                  </a:lnTo>
                  <a:lnTo>
                    <a:pt x="2873946" y="3352800"/>
                  </a:lnTo>
                  <a:lnTo>
                    <a:pt x="2893626" y="3357880"/>
                  </a:lnTo>
                  <a:lnTo>
                    <a:pt x="2914258" y="3362960"/>
                  </a:lnTo>
                  <a:lnTo>
                    <a:pt x="2935524" y="3367723"/>
                  </a:lnTo>
                  <a:lnTo>
                    <a:pt x="2935524" y="3251835"/>
                  </a:lnTo>
                  <a:lnTo>
                    <a:pt x="2914258" y="3246755"/>
                  </a:lnTo>
                  <a:lnTo>
                    <a:pt x="2893626" y="3241675"/>
                  </a:lnTo>
                  <a:lnTo>
                    <a:pt x="2873946" y="3235960"/>
                  </a:lnTo>
                  <a:lnTo>
                    <a:pt x="2854584" y="3230245"/>
                  </a:lnTo>
                  <a:close/>
                  <a:moveTo>
                    <a:pt x="1480154" y="3217441"/>
                  </a:moveTo>
                  <a:lnTo>
                    <a:pt x="1480154" y="3305626"/>
                  </a:lnTo>
                  <a:lnTo>
                    <a:pt x="1482375" y="3307847"/>
                  </a:lnTo>
                  <a:lnTo>
                    <a:pt x="1484914" y="3310701"/>
                  </a:lnTo>
                  <a:lnTo>
                    <a:pt x="1491895" y="3316411"/>
                  </a:lnTo>
                  <a:lnTo>
                    <a:pt x="1500145" y="3322755"/>
                  </a:lnTo>
                  <a:lnTo>
                    <a:pt x="1509664" y="3329100"/>
                  </a:lnTo>
                  <a:lnTo>
                    <a:pt x="1519818" y="3335444"/>
                  </a:lnTo>
                  <a:lnTo>
                    <a:pt x="1530924" y="3341788"/>
                  </a:lnTo>
                  <a:lnTo>
                    <a:pt x="1542030" y="3347498"/>
                  </a:lnTo>
                  <a:lnTo>
                    <a:pt x="1553136" y="3352891"/>
                  </a:lnTo>
                  <a:lnTo>
                    <a:pt x="1553136" y="3255189"/>
                  </a:lnTo>
                  <a:lnTo>
                    <a:pt x="1539174" y="3249797"/>
                  </a:lnTo>
                  <a:lnTo>
                    <a:pt x="1527116" y="3244721"/>
                  </a:lnTo>
                  <a:lnTo>
                    <a:pt x="1516010" y="3239646"/>
                  </a:lnTo>
                  <a:lnTo>
                    <a:pt x="1506174" y="3234888"/>
                  </a:lnTo>
                  <a:lnTo>
                    <a:pt x="1497924" y="3230130"/>
                  </a:lnTo>
                  <a:lnTo>
                    <a:pt x="1490626" y="3226006"/>
                  </a:lnTo>
                  <a:lnTo>
                    <a:pt x="1484914" y="3221565"/>
                  </a:lnTo>
                  <a:lnTo>
                    <a:pt x="1480154" y="3217441"/>
                  </a:lnTo>
                  <a:close/>
                  <a:moveTo>
                    <a:pt x="2426374" y="3213000"/>
                  </a:moveTo>
                  <a:lnTo>
                    <a:pt x="2420662" y="3217124"/>
                  </a:lnTo>
                  <a:lnTo>
                    <a:pt x="2413999" y="3221565"/>
                  </a:lnTo>
                  <a:lnTo>
                    <a:pt x="2406701" y="3226323"/>
                  </a:lnTo>
                  <a:lnTo>
                    <a:pt x="2399720" y="3230130"/>
                  </a:lnTo>
                  <a:lnTo>
                    <a:pt x="2392739" y="3234253"/>
                  </a:lnTo>
                  <a:lnTo>
                    <a:pt x="2385124" y="3237743"/>
                  </a:lnTo>
                  <a:lnTo>
                    <a:pt x="2378460" y="3240915"/>
                  </a:lnTo>
                  <a:lnTo>
                    <a:pt x="2371797" y="3243135"/>
                  </a:lnTo>
                  <a:lnTo>
                    <a:pt x="2371797" y="3350353"/>
                  </a:lnTo>
                  <a:lnTo>
                    <a:pt x="2379729" y="3346864"/>
                  </a:lnTo>
                  <a:lnTo>
                    <a:pt x="2387028" y="3342423"/>
                  </a:lnTo>
                  <a:lnTo>
                    <a:pt x="2394643" y="3338299"/>
                  </a:lnTo>
                  <a:lnTo>
                    <a:pt x="2401941" y="3333541"/>
                  </a:lnTo>
                  <a:lnTo>
                    <a:pt x="2409239" y="3328782"/>
                  </a:lnTo>
                  <a:lnTo>
                    <a:pt x="2415585" y="3324024"/>
                  </a:lnTo>
                  <a:lnTo>
                    <a:pt x="2421297" y="3319266"/>
                  </a:lnTo>
                  <a:lnTo>
                    <a:pt x="2426374" y="3314508"/>
                  </a:lnTo>
                  <a:lnTo>
                    <a:pt x="2426374" y="3213000"/>
                  </a:lnTo>
                  <a:close/>
                  <a:moveTo>
                    <a:pt x="2692385" y="3167062"/>
                  </a:moveTo>
                  <a:lnTo>
                    <a:pt x="2692385" y="3264535"/>
                  </a:lnTo>
                  <a:lnTo>
                    <a:pt x="2695241" y="3267393"/>
                  </a:lnTo>
                  <a:lnTo>
                    <a:pt x="2698098" y="3270250"/>
                  </a:lnTo>
                  <a:lnTo>
                    <a:pt x="2705399" y="3276600"/>
                  </a:lnTo>
                  <a:lnTo>
                    <a:pt x="2714921" y="3283903"/>
                  </a:lnTo>
                  <a:lnTo>
                    <a:pt x="2725078" y="3290888"/>
                  </a:lnTo>
                  <a:lnTo>
                    <a:pt x="2737140" y="3297873"/>
                  </a:lnTo>
                  <a:lnTo>
                    <a:pt x="2748884" y="3305175"/>
                  </a:lnTo>
                  <a:lnTo>
                    <a:pt x="2761581" y="3311525"/>
                  </a:lnTo>
                  <a:lnTo>
                    <a:pt x="2773325" y="3317240"/>
                  </a:lnTo>
                  <a:lnTo>
                    <a:pt x="2773325" y="3208337"/>
                  </a:lnTo>
                  <a:lnTo>
                    <a:pt x="2758407" y="3202940"/>
                  </a:lnTo>
                  <a:lnTo>
                    <a:pt x="2744441" y="3196907"/>
                  </a:lnTo>
                  <a:lnTo>
                    <a:pt x="2732379" y="3191510"/>
                  </a:lnTo>
                  <a:lnTo>
                    <a:pt x="2721269" y="3186430"/>
                  </a:lnTo>
                  <a:lnTo>
                    <a:pt x="2712064" y="3180715"/>
                  </a:lnTo>
                  <a:lnTo>
                    <a:pt x="2704446" y="3176270"/>
                  </a:lnTo>
                  <a:lnTo>
                    <a:pt x="2697781" y="3171507"/>
                  </a:lnTo>
                  <a:lnTo>
                    <a:pt x="2692385" y="3167062"/>
                  </a:lnTo>
                  <a:close/>
                  <a:moveTo>
                    <a:pt x="3744614" y="3161665"/>
                  </a:moveTo>
                  <a:lnTo>
                    <a:pt x="3737949" y="3166745"/>
                  </a:lnTo>
                  <a:lnTo>
                    <a:pt x="3730648" y="3171507"/>
                  </a:lnTo>
                  <a:lnTo>
                    <a:pt x="3722713" y="3176587"/>
                  </a:lnTo>
                  <a:lnTo>
                    <a:pt x="3715095" y="3180715"/>
                  </a:lnTo>
                  <a:lnTo>
                    <a:pt x="3706524" y="3185160"/>
                  </a:lnTo>
                  <a:lnTo>
                    <a:pt x="3698907" y="3189287"/>
                  </a:lnTo>
                  <a:lnTo>
                    <a:pt x="3691289" y="3192780"/>
                  </a:lnTo>
                  <a:lnTo>
                    <a:pt x="3683671" y="3195320"/>
                  </a:lnTo>
                  <a:lnTo>
                    <a:pt x="3683671" y="3315018"/>
                  </a:lnTo>
                  <a:lnTo>
                    <a:pt x="3692558" y="3310573"/>
                  </a:lnTo>
                  <a:lnTo>
                    <a:pt x="3701128" y="3305810"/>
                  </a:lnTo>
                  <a:lnTo>
                    <a:pt x="3709381" y="3301048"/>
                  </a:lnTo>
                  <a:lnTo>
                    <a:pt x="3717634" y="3295968"/>
                  </a:lnTo>
                  <a:lnTo>
                    <a:pt x="3725252" y="3290570"/>
                  </a:lnTo>
                  <a:lnTo>
                    <a:pt x="3732235" y="3285490"/>
                  </a:lnTo>
                  <a:lnTo>
                    <a:pt x="3738901" y="3279775"/>
                  </a:lnTo>
                  <a:lnTo>
                    <a:pt x="3744614" y="3275013"/>
                  </a:lnTo>
                  <a:lnTo>
                    <a:pt x="3744614" y="3161665"/>
                  </a:lnTo>
                  <a:close/>
                  <a:moveTo>
                    <a:pt x="771525" y="3136900"/>
                  </a:moveTo>
                  <a:lnTo>
                    <a:pt x="805634" y="3143476"/>
                  </a:lnTo>
                  <a:lnTo>
                    <a:pt x="812009" y="3145042"/>
                  </a:lnTo>
                  <a:lnTo>
                    <a:pt x="818066" y="3146921"/>
                  </a:lnTo>
                  <a:lnTo>
                    <a:pt x="823167" y="3148486"/>
                  </a:lnTo>
                  <a:lnTo>
                    <a:pt x="827311" y="3150365"/>
                  </a:lnTo>
                  <a:lnTo>
                    <a:pt x="831455" y="3152557"/>
                  </a:lnTo>
                  <a:lnTo>
                    <a:pt x="835280" y="3155062"/>
                  </a:lnTo>
                  <a:lnTo>
                    <a:pt x="842612" y="3160072"/>
                  </a:lnTo>
                  <a:lnTo>
                    <a:pt x="845162" y="3162890"/>
                  </a:lnTo>
                  <a:lnTo>
                    <a:pt x="847075" y="3165082"/>
                  </a:lnTo>
                  <a:lnTo>
                    <a:pt x="848669" y="3167587"/>
                  </a:lnTo>
                  <a:lnTo>
                    <a:pt x="849944" y="3170092"/>
                  </a:lnTo>
                  <a:lnTo>
                    <a:pt x="850900" y="3172597"/>
                  </a:lnTo>
                  <a:lnTo>
                    <a:pt x="850900" y="3175416"/>
                  </a:lnTo>
                  <a:lnTo>
                    <a:pt x="850262" y="3177608"/>
                  </a:lnTo>
                  <a:lnTo>
                    <a:pt x="849625" y="3180426"/>
                  </a:lnTo>
                  <a:lnTo>
                    <a:pt x="848031" y="3182618"/>
                  </a:lnTo>
                  <a:lnTo>
                    <a:pt x="846437" y="3185123"/>
                  </a:lnTo>
                  <a:lnTo>
                    <a:pt x="844206" y="3187315"/>
                  </a:lnTo>
                  <a:lnTo>
                    <a:pt x="841656" y="3189820"/>
                  </a:lnTo>
                  <a:lnTo>
                    <a:pt x="838468" y="3191699"/>
                  </a:lnTo>
                  <a:lnTo>
                    <a:pt x="834961" y="3193577"/>
                  </a:lnTo>
                  <a:lnTo>
                    <a:pt x="831136" y="3195143"/>
                  </a:lnTo>
                  <a:lnTo>
                    <a:pt x="826992" y="3197022"/>
                  </a:lnTo>
                  <a:lnTo>
                    <a:pt x="820935" y="3198587"/>
                  </a:lnTo>
                  <a:lnTo>
                    <a:pt x="815197" y="3200153"/>
                  </a:lnTo>
                  <a:lnTo>
                    <a:pt x="808503" y="3201719"/>
                  </a:lnTo>
                  <a:lnTo>
                    <a:pt x="801171" y="3202971"/>
                  </a:lnTo>
                  <a:lnTo>
                    <a:pt x="787145" y="3204537"/>
                  </a:lnTo>
                  <a:lnTo>
                    <a:pt x="771525" y="3205163"/>
                  </a:lnTo>
                  <a:lnTo>
                    <a:pt x="771525" y="3136900"/>
                  </a:lnTo>
                  <a:close/>
                  <a:moveTo>
                    <a:pt x="200025" y="3117850"/>
                  </a:moveTo>
                  <a:lnTo>
                    <a:pt x="200343" y="3123582"/>
                  </a:lnTo>
                  <a:lnTo>
                    <a:pt x="201296" y="3129631"/>
                  </a:lnTo>
                  <a:lnTo>
                    <a:pt x="202567" y="3135044"/>
                  </a:lnTo>
                  <a:lnTo>
                    <a:pt x="204155" y="3141094"/>
                  </a:lnTo>
                  <a:lnTo>
                    <a:pt x="206061" y="3146507"/>
                  </a:lnTo>
                  <a:lnTo>
                    <a:pt x="208285" y="3152238"/>
                  </a:lnTo>
                  <a:lnTo>
                    <a:pt x="211144" y="3157651"/>
                  </a:lnTo>
                  <a:lnTo>
                    <a:pt x="214321" y="3163064"/>
                  </a:lnTo>
                  <a:lnTo>
                    <a:pt x="217816" y="3168795"/>
                  </a:lnTo>
                  <a:lnTo>
                    <a:pt x="221310" y="3173890"/>
                  </a:lnTo>
                  <a:lnTo>
                    <a:pt x="225758" y="3179303"/>
                  </a:lnTo>
                  <a:lnTo>
                    <a:pt x="230206" y="3184715"/>
                  </a:lnTo>
                  <a:lnTo>
                    <a:pt x="235289" y="3189810"/>
                  </a:lnTo>
                  <a:lnTo>
                    <a:pt x="240372" y="3194904"/>
                  </a:lnTo>
                  <a:lnTo>
                    <a:pt x="245773" y="3199999"/>
                  </a:lnTo>
                  <a:lnTo>
                    <a:pt x="251809" y="3205093"/>
                  </a:lnTo>
                  <a:lnTo>
                    <a:pt x="251809" y="3304436"/>
                  </a:lnTo>
                  <a:lnTo>
                    <a:pt x="254032" y="3306983"/>
                  </a:lnTo>
                  <a:lnTo>
                    <a:pt x="256574" y="3309531"/>
                  </a:lnTo>
                  <a:lnTo>
                    <a:pt x="263563" y="3315580"/>
                  </a:lnTo>
                  <a:lnTo>
                    <a:pt x="271823" y="3321948"/>
                  </a:lnTo>
                  <a:lnTo>
                    <a:pt x="281354" y="3328317"/>
                  </a:lnTo>
                  <a:lnTo>
                    <a:pt x="291520" y="3335003"/>
                  </a:lnTo>
                  <a:lnTo>
                    <a:pt x="302639" y="3340734"/>
                  </a:lnTo>
                  <a:lnTo>
                    <a:pt x="313758" y="3346784"/>
                  </a:lnTo>
                  <a:lnTo>
                    <a:pt x="324877" y="3351879"/>
                  </a:lnTo>
                  <a:lnTo>
                    <a:pt x="324877" y="3249352"/>
                  </a:lnTo>
                  <a:lnTo>
                    <a:pt x="341715" y="3256994"/>
                  </a:lnTo>
                  <a:lnTo>
                    <a:pt x="359505" y="3263999"/>
                  </a:lnTo>
                  <a:lnTo>
                    <a:pt x="377931" y="3270685"/>
                  </a:lnTo>
                  <a:lnTo>
                    <a:pt x="397311" y="3277053"/>
                  </a:lnTo>
                  <a:lnTo>
                    <a:pt x="397311" y="3378943"/>
                  </a:lnTo>
                  <a:lnTo>
                    <a:pt x="414783" y="3384038"/>
                  </a:lnTo>
                  <a:lnTo>
                    <a:pt x="432892" y="3388814"/>
                  </a:lnTo>
                  <a:lnTo>
                    <a:pt x="451318" y="3393590"/>
                  </a:lnTo>
                  <a:lnTo>
                    <a:pt x="470379" y="3397729"/>
                  </a:lnTo>
                  <a:lnTo>
                    <a:pt x="470379" y="3296476"/>
                  </a:lnTo>
                  <a:lnTo>
                    <a:pt x="488170" y="3300615"/>
                  </a:lnTo>
                  <a:lnTo>
                    <a:pt x="506278" y="3303799"/>
                  </a:lnTo>
                  <a:lnTo>
                    <a:pt x="524386" y="3306983"/>
                  </a:lnTo>
                  <a:lnTo>
                    <a:pt x="543448" y="3309849"/>
                  </a:lnTo>
                  <a:lnTo>
                    <a:pt x="543448" y="3410465"/>
                  </a:lnTo>
                  <a:lnTo>
                    <a:pt x="561238" y="3412694"/>
                  </a:lnTo>
                  <a:lnTo>
                    <a:pt x="579347" y="3415241"/>
                  </a:lnTo>
                  <a:lnTo>
                    <a:pt x="597455" y="3417152"/>
                  </a:lnTo>
                  <a:lnTo>
                    <a:pt x="615881" y="3418744"/>
                  </a:lnTo>
                  <a:lnTo>
                    <a:pt x="615881" y="3318446"/>
                  </a:lnTo>
                  <a:lnTo>
                    <a:pt x="634307" y="3320038"/>
                  </a:lnTo>
                  <a:lnTo>
                    <a:pt x="652415" y="3320993"/>
                  </a:lnTo>
                  <a:lnTo>
                    <a:pt x="670524" y="3321948"/>
                  </a:lnTo>
                  <a:lnTo>
                    <a:pt x="688950" y="3322585"/>
                  </a:lnTo>
                  <a:lnTo>
                    <a:pt x="688950" y="3422883"/>
                  </a:lnTo>
                  <a:lnTo>
                    <a:pt x="710235" y="3423520"/>
                  </a:lnTo>
                  <a:lnTo>
                    <a:pt x="732155" y="3423520"/>
                  </a:lnTo>
                  <a:lnTo>
                    <a:pt x="762018" y="3423201"/>
                  </a:lnTo>
                  <a:lnTo>
                    <a:pt x="762018" y="3322904"/>
                  </a:lnTo>
                  <a:lnTo>
                    <a:pt x="790928" y="3321948"/>
                  </a:lnTo>
                  <a:lnTo>
                    <a:pt x="818884" y="3320675"/>
                  </a:lnTo>
                  <a:lnTo>
                    <a:pt x="846524" y="3318446"/>
                  </a:lnTo>
                  <a:lnTo>
                    <a:pt x="873845" y="3315899"/>
                  </a:lnTo>
                  <a:lnTo>
                    <a:pt x="900531" y="3312715"/>
                  </a:lnTo>
                  <a:lnTo>
                    <a:pt x="926581" y="3309212"/>
                  </a:lnTo>
                  <a:lnTo>
                    <a:pt x="951996" y="3304755"/>
                  </a:lnTo>
                  <a:lnTo>
                    <a:pt x="976776" y="3299978"/>
                  </a:lnTo>
                  <a:lnTo>
                    <a:pt x="1000921" y="3294884"/>
                  </a:lnTo>
                  <a:lnTo>
                    <a:pt x="1023794" y="3289471"/>
                  </a:lnTo>
                  <a:lnTo>
                    <a:pt x="1046350" y="3283421"/>
                  </a:lnTo>
                  <a:lnTo>
                    <a:pt x="1067953" y="3277053"/>
                  </a:lnTo>
                  <a:lnTo>
                    <a:pt x="1088285" y="3270048"/>
                  </a:lnTo>
                  <a:lnTo>
                    <a:pt x="1108300" y="3263043"/>
                  </a:lnTo>
                  <a:lnTo>
                    <a:pt x="1126726" y="3255083"/>
                  </a:lnTo>
                  <a:lnTo>
                    <a:pt x="1144516" y="3247123"/>
                  </a:lnTo>
                  <a:lnTo>
                    <a:pt x="1144516" y="3349968"/>
                  </a:lnTo>
                  <a:lnTo>
                    <a:pt x="1152459" y="3346147"/>
                  </a:lnTo>
                  <a:lnTo>
                    <a:pt x="1159766" y="3342008"/>
                  </a:lnTo>
                  <a:lnTo>
                    <a:pt x="1167390" y="3337232"/>
                  </a:lnTo>
                  <a:lnTo>
                    <a:pt x="1175015" y="3332456"/>
                  </a:lnTo>
                  <a:lnTo>
                    <a:pt x="1182004" y="3327680"/>
                  </a:lnTo>
                  <a:lnTo>
                    <a:pt x="1188358" y="3322904"/>
                  </a:lnTo>
                  <a:lnTo>
                    <a:pt x="1194076" y="3318446"/>
                  </a:lnTo>
                  <a:lnTo>
                    <a:pt x="1199477" y="3313988"/>
                  </a:lnTo>
                  <a:lnTo>
                    <a:pt x="1199477" y="3215601"/>
                  </a:lnTo>
                  <a:lnTo>
                    <a:pt x="1206784" y="3209870"/>
                  </a:lnTo>
                  <a:lnTo>
                    <a:pt x="1213455" y="3204457"/>
                  </a:lnTo>
                  <a:lnTo>
                    <a:pt x="1220126" y="3198725"/>
                  </a:lnTo>
                  <a:lnTo>
                    <a:pt x="1226163" y="3192994"/>
                  </a:lnTo>
                  <a:lnTo>
                    <a:pt x="1232199" y="3186944"/>
                  </a:lnTo>
                  <a:lnTo>
                    <a:pt x="1237282" y="3181531"/>
                  </a:lnTo>
                  <a:lnTo>
                    <a:pt x="1242047" y="3175163"/>
                  </a:lnTo>
                  <a:lnTo>
                    <a:pt x="1246177" y="3169114"/>
                  </a:lnTo>
                  <a:lnTo>
                    <a:pt x="1250307" y="3162745"/>
                  </a:lnTo>
                  <a:lnTo>
                    <a:pt x="1253802" y="3157014"/>
                  </a:lnTo>
                  <a:lnTo>
                    <a:pt x="1256661" y="3150646"/>
                  </a:lnTo>
                  <a:lnTo>
                    <a:pt x="1258885" y="3144278"/>
                  </a:lnTo>
                  <a:lnTo>
                    <a:pt x="1260791" y="3137910"/>
                  </a:lnTo>
                  <a:lnTo>
                    <a:pt x="1262379" y="3131223"/>
                  </a:lnTo>
                  <a:lnTo>
                    <a:pt x="1263332" y="3124855"/>
                  </a:lnTo>
                  <a:lnTo>
                    <a:pt x="1263650" y="3118169"/>
                  </a:lnTo>
                  <a:lnTo>
                    <a:pt x="1263650" y="3251581"/>
                  </a:lnTo>
                  <a:lnTo>
                    <a:pt x="1263332" y="3251899"/>
                  </a:lnTo>
                  <a:lnTo>
                    <a:pt x="1263332" y="3255720"/>
                  </a:lnTo>
                  <a:lnTo>
                    <a:pt x="1263015" y="3259859"/>
                  </a:lnTo>
                  <a:lnTo>
                    <a:pt x="1262379" y="3264635"/>
                  </a:lnTo>
                  <a:lnTo>
                    <a:pt x="1261426" y="3269730"/>
                  </a:lnTo>
                  <a:lnTo>
                    <a:pt x="1260155" y="3274506"/>
                  </a:lnTo>
                  <a:lnTo>
                    <a:pt x="1258567" y="3279600"/>
                  </a:lnTo>
                  <a:lnTo>
                    <a:pt x="1256661" y="3284377"/>
                  </a:lnTo>
                  <a:lnTo>
                    <a:pt x="1254119" y="3289153"/>
                  </a:lnTo>
                  <a:lnTo>
                    <a:pt x="1251896" y="3294247"/>
                  </a:lnTo>
                  <a:lnTo>
                    <a:pt x="1248719" y="3299023"/>
                  </a:lnTo>
                  <a:lnTo>
                    <a:pt x="1245542" y="3303162"/>
                  </a:lnTo>
                  <a:lnTo>
                    <a:pt x="1242365" y="3307939"/>
                  </a:lnTo>
                  <a:lnTo>
                    <a:pt x="1238552" y="3312715"/>
                  </a:lnTo>
                  <a:lnTo>
                    <a:pt x="1234423" y="3317172"/>
                  </a:lnTo>
                  <a:lnTo>
                    <a:pt x="1225845" y="3326088"/>
                  </a:lnTo>
                  <a:lnTo>
                    <a:pt x="1215997" y="3335003"/>
                  </a:lnTo>
                  <a:lnTo>
                    <a:pt x="1204877" y="3343600"/>
                  </a:lnTo>
                  <a:lnTo>
                    <a:pt x="1192488" y="3351879"/>
                  </a:lnTo>
                  <a:lnTo>
                    <a:pt x="1179462" y="3360157"/>
                  </a:lnTo>
                  <a:lnTo>
                    <a:pt x="1165802" y="3367799"/>
                  </a:lnTo>
                  <a:lnTo>
                    <a:pt x="1150870" y="3375122"/>
                  </a:lnTo>
                  <a:lnTo>
                    <a:pt x="1134986" y="3382764"/>
                  </a:lnTo>
                  <a:lnTo>
                    <a:pt x="1118466" y="3389769"/>
                  </a:lnTo>
                  <a:lnTo>
                    <a:pt x="1100993" y="3396137"/>
                  </a:lnTo>
                  <a:lnTo>
                    <a:pt x="1082567" y="3402824"/>
                  </a:lnTo>
                  <a:lnTo>
                    <a:pt x="1063506" y="3408873"/>
                  </a:lnTo>
                  <a:lnTo>
                    <a:pt x="1043491" y="3414286"/>
                  </a:lnTo>
                  <a:lnTo>
                    <a:pt x="1022841" y="3420017"/>
                  </a:lnTo>
                  <a:lnTo>
                    <a:pt x="1001874" y="3424794"/>
                  </a:lnTo>
                  <a:lnTo>
                    <a:pt x="979953" y="3429570"/>
                  </a:lnTo>
                  <a:lnTo>
                    <a:pt x="957397" y="3433709"/>
                  </a:lnTo>
                  <a:lnTo>
                    <a:pt x="934524" y="3437848"/>
                  </a:lnTo>
                  <a:lnTo>
                    <a:pt x="910697" y="3441032"/>
                  </a:lnTo>
                  <a:lnTo>
                    <a:pt x="886235" y="3444216"/>
                  </a:lnTo>
                  <a:lnTo>
                    <a:pt x="861773" y="3446764"/>
                  </a:lnTo>
                  <a:lnTo>
                    <a:pt x="836675" y="3448992"/>
                  </a:lnTo>
                  <a:lnTo>
                    <a:pt x="810942" y="3450584"/>
                  </a:lnTo>
                  <a:lnTo>
                    <a:pt x="784892" y="3451540"/>
                  </a:lnTo>
                  <a:lnTo>
                    <a:pt x="758841" y="3452495"/>
                  </a:lnTo>
                  <a:lnTo>
                    <a:pt x="732155" y="3452813"/>
                  </a:lnTo>
                  <a:lnTo>
                    <a:pt x="704834" y="3452495"/>
                  </a:lnTo>
                  <a:lnTo>
                    <a:pt x="677513" y="3451540"/>
                  </a:lnTo>
                  <a:lnTo>
                    <a:pt x="651145" y="3450584"/>
                  </a:lnTo>
                  <a:lnTo>
                    <a:pt x="625094" y="3448356"/>
                  </a:lnTo>
                  <a:lnTo>
                    <a:pt x="599361" y="3446445"/>
                  </a:lnTo>
                  <a:lnTo>
                    <a:pt x="574264" y="3443579"/>
                  </a:lnTo>
                  <a:lnTo>
                    <a:pt x="549484" y="3440395"/>
                  </a:lnTo>
                  <a:lnTo>
                    <a:pt x="525339" y="3436893"/>
                  </a:lnTo>
                  <a:lnTo>
                    <a:pt x="501513" y="3433072"/>
                  </a:lnTo>
                  <a:lnTo>
                    <a:pt x="478639" y="3428296"/>
                  </a:lnTo>
                  <a:lnTo>
                    <a:pt x="456718" y="3423520"/>
                  </a:lnTo>
                  <a:lnTo>
                    <a:pt x="434798" y="3418425"/>
                  </a:lnTo>
                  <a:lnTo>
                    <a:pt x="413830" y="3412694"/>
                  </a:lnTo>
                  <a:lnTo>
                    <a:pt x="394134" y="3406963"/>
                  </a:lnTo>
                  <a:lnTo>
                    <a:pt x="374755" y="3400595"/>
                  </a:lnTo>
                  <a:lnTo>
                    <a:pt x="356329" y="3393908"/>
                  </a:lnTo>
                  <a:lnTo>
                    <a:pt x="338538" y="3386585"/>
                  </a:lnTo>
                  <a:lnTo>
                    <a:pt x="322018" y="3379580"/>
                  </a:lnTo>
                  <a:lnTo>
                    <a:pt x="306134" y="3372257"/>
                  </a:lnTo>
                  <a:lnTo>
                    <a:pt x="291520" y="3364296"/>
                  </a:lnTo>
                  <a:lnTo>
                    <a:pt x="277542" y="3356018"/>
                  </a:lnTo>
                  <a:lnTo>
                    <a:pt x="264834" y="3347421"/>
                  </a:lnTo>
                  <a:lnTo>
                    <a:pt x="253079" y="3338824"/>
                  </a:lnTo>
                  <a:lnTo>
                    <a:pt x="242278" y="3330227"/>
                  </a:lnTo>
                  <a:lnTo>
                    <a:pt x="237513" y="3325451"/>
                  </a:lnTo>
                  <a:lnTo>
                    <a:pt x="232747" y="3320675"/>
                  </a:lnTo>
                  <a:lnTo>
                    <a:pt x="228617" y="3316217"/>
                  </a:lnTo>
                  <a:lnTo>
                    <a:pt x="224487" y="3311441"/>
                  </a:lnTo>
                  <a:lnTo>
                    <a:pt x="220993" y="3306983"/>
                  </a:lnTo>
                  <a:lnTo>
                    <a:pt x="217498" y="3302207"/>
                  </a:lnTo>
                  <a:lnTo>
                    <a:pt x="214321" y="3297431"/>
                  </a:lnTo>
                  <a:lnTo>
                    <a:pt x="211462" y="3292337"/>
                  </a:lnTo>
                  <a:lnTo>
                    <a:pt x="208921" y="3287561"/>
                  </a:lnTo>
                  <a:lnTo>
                    <a:pt x="206697" y="3282148"/>
                  </a:lnTo>
                  <a:lnTo>
                    <a:pt x="204791" y="3277690"/>
                  </a:lnTo>
                  <a:lnTo>
                    <a:pt x="203202" y="3272277"/>
                  </a:lnTo>
                  <a:lnTo>
                    <a:pt x="201931" y="3267183"/>
                  </a:lnTo>
                  <a:lnTo>
                    <a:pt x="201296" y="3262088"/>
                  </a:lnTo>
                  <a:lnTo>
                    <a:pt x="200978" y="3256994"/>
                  </a:lnTo>
                  <a:lnTo>
                    <a:pt x="200343" y="3251899"/>
                  </a:lnTo>
                  <a:lnTo>
                    <a:pt x="200025" y="3251899"/>
                  </a:lnTo>
                  <a:lnTo>
                    <a:pt x="200025" y="3117850"/>
                  </a:lnTo>
                  <a:close/>
                  <a:moveTo>
                    <a:pt x="1263332" y="3111818"/>
                  </a:moveTo>
                  <a:lnTo>
                    <a:pt x="1263650" y="3117533"/>
                  </a:lnTo>
                  <a:lnTo>
                    <a:pt x="1263332" y="3119438"/>
                  </a:lnTo>
                  <a:lnTo>
                    <a:pt x="1263332" y="3116263"/>
                  </a:lnTo>
                  <a:lnTo>
                    <a:pt x="1263332" y="3111818"/>
                  </a:lnTo>
                  <a:close/>
                  <a:moveTo>
                    <a:pt x="1263253" y="3110548"/>
                  </a:moveTo>
                  <a:lnTo>
                    <a:pt x="1263332" y="3111183"/>
                  </a:lnTo>
                  <a:lnTo>
                    <a:pt x="1263332" y="3111818"/>
                  </a:lnTo>
                  <a:lnTo>
                    <a:pt x="1263253" y="3110548"/>
                  </a:lnTo>
                  <a:close/>
                  <a:moveTo>
                    <a:pt x="1892592" y="3107220"/>
                  </a:moveTo>
                  <a:lnTo>
                    <a:pt x="1892592" y="3210034"/>
                  </a:lnTo>
                  <a:lnTo>
                    <a:pt x="1913877" y="3210983"/>
                  </a:lnTo>
                  <a:lnTo>
                    <a:pt x="1935480" y="3210983"/>
                  </a:lnTo>
                  <a:lnTo>
                    <a:pt x="1965343" y="3210667"/>
                  </a:lnTo>
                  <a:lnTo>
                    <a:pt x="1965343" y="3107537"/>
                  </a:lnTo>
                  <a:lnTo>
                    <a:pt x="1935480" y="3107853"/>
                  </a:lnTo>
                  <a:lnTo>
                    <a:pt x="1913877" y="3107853"/>
                  </a:lnTo>
                  <a:lnTo>
                    <a:pt x="1892592" y="3107220"/>
                  </a:lnTo>
                  <a:close/>
                  <a:moveTo>
                    <a:pt x="200819" y="3107046"/>
                  </a:moveTo>
                  <a:lnTo>
                    <a:pt x="200378" y="3110133"/>
                  </a:lnTo>
                  <a:lnTo>
                    <a:pt x="200025" y="3115072"/>
                  </a:lnTo>
                  <a:lnTo>
                    <a:pt x="200025" y="3110751"/>
                  </a:lnTo>
                  <a:lnTo>
                    <a:pt x="200819" y="3107046"/>
                  </a:lnTo>
                  <a:close/>
                  <a:moveTo>
                    <a:pt x="2489519" y="3103562"/>
                  </a:moveTo>
                  <a:lnTo>
                    <a:pt x="2490471" y="3109906"/>
                  </a:lnTo>
                  <a:lnTo>
                    <a:pt x="2490788" y="3116568"/>
                  </a:lnTo>
                  <a:lnTo>
                    <a:pt x="2490788" y="3252652"/>
                  </a:lnTo>
                  <a:lnTo>
                    <a:pt x="2490471" y="3252969"/>
                  </a:lnTo>
                  <a:lnTo>
                    <a:pt x="2489836" y="3260899"/>
                  </a:lnTo>
                  <a:lnTo>
                    <a:pt x="2489519" y="3265657"/>
                  </a:lnTo>
                  <a:lnTo>
                    <a:pt x="2488250" y="3270733"/>
                  </a:lnTo>
                  <a:lnTo>
                    <a:pt x="2487298" y="3275491"/>
                  </a:lnTo>
                  <a:lnTo>
                    <a:pt x="2485711" y="3280566"/>
                  </a:lnTo>
                  <a:lnTo>
                    <a:pt x="2483490" y="3285325"/>
                  </a:lnTo>
                  <a:lnTo>
                    <a:pt x="2481269" y="3290083"/>
                  </a:lnTo>
                  <a:lnTo>
                    <a:pt x="2479048" y="3294841"/>
                  </a:lnTo>
                  <a:lnTo>
                    <a:pt x="2475874" y="3299599"/>
                  </a:lnTo>
                  <a:lnTo>
                    <a:pt x="2472701" y="3304357"/>
                  </a:lnTo>
                  <a:lnTo>
                    <a:pt x="2469528" y="3309115"/>
                  </a:lnTo>
                  <a:lnTo>
                    <a:pt x="2465403" y="3313874"/>
                  </a:lnTo>
                  <a:lnTo>
                    <a:pt x="2461595" y="3317997"/>
                  </a:lnTo>
                  <a:lnTo>
                    <a:pt x="2453028" y="3327196"/>
                  </a:lnTo>
                  <a:lnTo>
                    <a:pt x="2443191" y="3335761"/>
                  </a:lnTo>
                  <a:lnTo>
                    <a:pt x="2432086" y="3344643"/>
                  </a:lnTo>
                  <a:lnTo>
                    <a:pt x="2419710" y="3352891"/>
                  </a:lnTo>
                  <a:lnTo>
                    <a:pt x="2406701" y="3360504"/>
                  </a:lnTo>
                  <a:lnTo>
                    <a:pt x="2393056" y="3368434"/>
                  </a:lnTo>
                  <a:lnTo>
                    <a:pt x="2378143" y="3376047"/>
                  </a:lnTo>
                  <a:lnTo>
                    <a:pt x="2362277" y="3383660"/>
                  </a:lnTo>
                  <a:lnTo>
                    <a:pt x="2345777" y="3390322"/>
                  </a:lnTo>
                  <a:lnTo>
                    <a:pt x="2328325" y="3396983"/>
                  </a:lnTo>
                  <a:lnTo>
                    <a:pt x="2309921" y="3403327"/>
                  </a:lnTo>
                  <a:lnTo>
                    <a:pt x="2290882" y="3409671"/>
                  </a:lnTo>
                  <a:lnTo>
                    <a:pt x="2270892" y="3415064"/>
                  </a:lnTo>
                  <a:lnTo>
                    <a:pt x="2250267" y="3420139"/>
                  </a:lnTo>
                  <a:lnTo>
                    <a:pt x="2229324" y="3425215"/>
                  </a:lnTo>
                  <a:lnTo>
                    <a:pt x="2207430" y="3429973"/>
                  </a:lnTo>
                  <a:lnTo>
                    <a:pt x="2184901" y="3434414"/>
                  </a:lnTo>
                  <a:lnTo>
                    <a:pt x="2162054" y="3437903"/>
                  </a:lnTo>
                  <a:lnTo>
                    <a:pt x="2138256" y="3441393"/>
                  </a:lnTo>
                  <a:lnTo>
                    <a:pt x="2113823" y="3444565"/>
                  </a:lnTo>
                  <a:lnTo>
                    <a:pt x="2089390" y="3447102"/>
                  </a:lnTo>
                  <a:lnTo>
                    <a:pt x="2064323" y="3449006"/>
                  </a:lnTo>
                  <a:lnTo>
                    <a:pt x="2038621" y="3450909"/>
                  </a:lnTo>
                  <a:lnTo>
                    <a:pt x="2012601" y="3452178"/>
                  </a:lnTo>
                  <a:lnTo>
                    <a:pt x="1986582" y="3452812"/>
                  </a:lnTo>
                  <a:lnTo>
                    <a:pt x="1959928" y="3452812"/>
                  </a:lnTo>
                  <a:lnTo>
                    <a:pt x="1932639" y="3452812"/>
                  </a:lnTo>
                  <a:lnTo>
                    <a:pt x="1905350" y="3452178"/>
                  </a:lnTo>
                  <a:lnTo>
                    <a:pt x="1879014" y="3450592"/>
                  </a:lnTo>
                  <a:lnTo>
                    <a:pt x="1852994" y="3449006"/>
                  </a:lnTo>
                  <a:lnTo>
                    <a:pt x="1827292" y="3446468"/>
                  </a:lnTo>
                  <a:lnTo>
                    <a:pt x="1802224" y="3443930"/>
                  </a:lnTo>
                  <a:lnTo>
                    <a:pt x="1777157" y="3441075"/>
                  </a:lnTo>
                  <a:lnTo>
                    <a:pt x="1753359" y="3437269"/>
                  </a:lnTo>
                  <a:lnTo>
                    <a:pt x="1729560" y="3433145"/>
                  </a:lnTo>
                  <a:lnTo>
                    <a:pt x="1706714" y="3428704"/>
                  </a:lnTo>
                  <a:lnTo>
                    <a:pt x="1684502" y="3424263"/>
                  </a:lnTo>
                  <a:lnTo>
                    <a:pt x="1662925" y="3418871"/>
                  </a:lnTo>
                  <a:lnTo>
                    <a:pt x="1641983" y="3413478"/>
                  </a:lnTo>
                  <a:lnTo>
                    <a:pt x="1622309" y="3407134"/>
                  </a:lnTo>
                  <a:lnTo>
                    <a:pt x="1602953" y="3400790"/>
                  </a:lnTo>
                  <a:lnTo>
                    <a:pt x="1584549" y="3394445"/>
                  </a:lnTo>
                  <a:lnTo>
                    <a:pt x="1566780" y="3387467"/>
                  </a:lnTo>
                  <a:lnTo>
                    <a:pt x="1550280" y="3380488"/>
                  </a:lnTo>
                  <a:lnTo>
                    <a:pt x="1534414" y="3372558"/>
                  </a:lnTo>
                  <a:lnTo>
                    <a:pt x="1519501" y="3364945"/>
                  </a:lnTo>
                  <a:lnTo>
                    <a:pt x="1505539" y="3356697"/>
                  </a:lnTo>
                  <a:lnTo>
                    <a:pt x="1493164" y="3348450"/>
                  </a:lnTo>
                  <a:lnTo>
                    <a:pt x="1481106" y="3339885"/>
                  </a:lnTo>
                  <a:lnTo>
                    <a:pt x="1470635" y="3330686"/>
                  </a:lnTo>
                  <a:lnTo>
                    <a:pt x="1465875" y="3326245"/>
                  </a:lnTo>
                  <a:lnTo>
                    <a:pt x="1461116" y="3321487"/>
                  </a:lnTo>
                  <a:lnTo>
                    <a:pt x="1456673" y="3317363"/>
                  </a:lnTo>
                  <a:lnTo>
                    <a:pt x="1452866" y="3312605"/>
                  </a:lnTo>
                  <a:lnTo>
                    <a:pt x="1449375" y="3307847"/>
                  </a:lnTo>
                  <a:lnTo>
                    <a:pt x="1445885" y="3303088"/>
                  </a:lnTo>
                  <a:lnTo>
                    <a:pt x="1442712" y="3298013"/>
                  </a:lnTo>
                  <a:lnTo>
                    <a:pt x="1439856" y="3293255"/>
                  </a:lnTo>
                  <a:lnTo>
                    <a:pt x="1437000" y="3288497"/>
                  </a:lnTo>
                  <a:lnTo>
                    <a:pt x="1435096" y="3283421"/>
                  </a:lnTo>
                  <a:lnTo>
                    <a:pt x="1433192" y="3278346"/>
                  </a:lnTo>
                  <a:lnTo>
                    <a:pt x="1431606" y="3273588"/>
                  </a:lnTo>
                  <a:lnTo>
                    <a:pt x="1430337" y="3268512"/>
                  </a:lnTo>
                  <a:lnTo>
                    <a:pt x="1429702" y="3263437"/>
                  </a:lnTo>
                  <a:lnTo>
                    <a:pt x="1429385" y="3258044"/>
                  </a:lnTo>
                  <a:lnTo>
                    <a:pt x="1428750" y="3252969"/>
                  </a:lnTo>
                  <a:lnTo>
                    <a:pt x="1428750" y="3155268"/>
                  </a:lnTo>
                  <a:lnTo>
                    <a:pt x="1438269" y="3162881"/>
                  </a:lnTo>
                  <a:lnTo>
                    <a:pt x="1449058" y="3170177"/>
                  </a:lnTo>
                  <a:lnTo>
                    <a:pt x="1459846" y="3177473"/>
                  </a:lnTo>
                  <a:lnTo>
                    <a:pt x="1471270" y="3184134"/>
                  </a:lnTo>
                  <a:lnTo>
                    <a:pt x="1483645" y="3190795"/>
                  </a:lnTo>
                  <a:lnTo>
                    <a:pt x="1496337" y="3197140"/>
                  </a:lnTo>
                  <a:lnTo>
                    <a:pt x="1509347" y="3203484"/>
                  </a:lnTo>
                  <a:lnTo>
                    <a:pt x="1522674" y="3209194"/>
                  </a:lnTo>
                  <a:lnTo>
                    <a:pt x="1536953" y="3215221"/>
                  </a:lnTo>
                  <a:lnTo>
                    <a:pt x="1550915" y="3220613"/>
                  </a:lnTo>
                  <a:lnTo>
                    <a:pt x="1566145" y="3226006"/>
                  </a:lnTo>
                  <a:lnTo>
                    <a:pt x="1581376" y="3231081"/>
                  </a:lnTo>
                  <a:lnTo>
                    <a:pt x="1597242" y="3235839"/>
                  </a:lnTo>
                  <a:lnTo>
                    <a:pt x="1612790" y="3240598"/>
                  </a:lnTo>
                  <a:lnTo>
                    <a:pt x="1628973" y="3244721"/>
                  </a:lnTo>
                  <a:lnTo>
                    <a:pt x="1646108" y="3248845"/>
                  </a:lnTo>
                  <a:lnTo>
                    <a:pt x="1662608" y="3252652"/>
                  </a:lnTo>
                  <a:lnTo>
                    <a:pt x="1680060" y="3256141"/>
                  </a:lnTo>
                  <a:lnTo>
                    <a:pt x="1697195" y="3259313"/>
                  </a:lnTo>
                  <a:lnTo>
                    <a:pt x="1714964" y="3262485"/>
                  </a:lnTo>
                  <a:lnTo>
                    <a:pt x="1732733" y="3265657"/>
                  </a:lnTo>
                  <a:lnTo>
                    <a:pt x="1750820" y="3268195"/>
                  </a:lnTo>
                  <a:lnTo>
                    <a:pt x="1768907" y="3270416"/>
                  </a:lnTo>
                  <a:lnTo>
                    <a:pt x="1786993" y="3272636"/>
                  </a:lnTo>
                  <a:lnTo>
                    <a:pt x="1805715" y="3274857"/>
                  </a:lnTo>
                  <a:lnTo>
                    <a:pt x="1824119" y="3276443"/>
                  </a:lnTo>
                  <a:lnTo>
                    <a:pt x="1842840" y="3277394"/>
                  </a:lnTo>
                  <a:lnTo>
                    <a:pt x="1861561" y="3278663"/>
                  </a:lnTo>
                  <a:lnTo>
                    <a:pt x="1880283" y="3279615"/>
                  </a:lnTo>
                  <a:lnTo>
                    <a:pt x="1898687" y="3280249"/>
                  </a:lnTo>
                  <a:lnTo>
                    <a:pt x="1917725" y="3280566"/>
                  </a:lnTo>
                  <a:lnTo>
                    <a:pt x="1936129" y="3280566"/>
                  </a:lnTo>
                  <a:lnTo>
                    <a:pt x="1958658" y="3280566"/>
                  </a:lnTo>
                  <a:lnTo>
                    <a:pt x="1981187" y="3280249"/>
                  </a:lnTo>
                  <a:lnTo>
                    <a:pt x="2003399" y="3278980"/>
                  </a:lnTo>
                  <a:lnTo>
                    <a:pt x="2025928" y="3278029"/>
                  </a:lnTo>
                  <a:lnTo>
                    <a:pt x="2048140" y="3276443"/>
                  </a:lnTo>
                  <a:lnTo>
                    <a:pt x="2070034" y="3274222"/>
                  </a:lnTo>
                  <a:lnTo>
                    <a:pt x="2092246" y="3272002"/>
                  </a:lnTo>
                  <a:lnTo>
                    <a:pt x="2114458" y="3269464"/>
                  </a:lnTo>
                  <a:lnTo>
                    <a:pt x="2135718" y="3266609"/>
                  </a:lnTo>
                  <a:lnTo>
                    <a:pt x="2157295" y="3263437"/>
                  </a:lnTo>
                  <a:lnTo>
                    <a:pt x="2178237" y="3259313"/>
                  </a:lnTo>
                  <a:lnTo>
                    <a:pt x="2198545" y="3255507"/>
                  </a:lnTo>
                  <a:lnTo>
                    <a:pt x="2219170" y="3251066"/>
                  </a:lnTo>
                  <a:lnTo>
                    <a:pt x="2239161" y="3246307"/>
                  </a:lnTo>
                  <a:lnTo>
                    <a:pt x="2258517" y="3241232"/>
                  </a:lnTo>
                  <a:lnTo>
                    <a:pt x="2277555" y="3235839"/>
                  </a:lnTo>
                  <a:lnTo>
                    <a:pt x="2295959" y="3230130"/>
                  </a:lnTo>
                  <a:lnTo>
                    <a:pt x="2314046" y="3223785"/>
                  </a:lnTo>
                  <a:lnTo>
                    <a:pt x="2331498" y="3217441"/>
                  </a:lnTo>
                  <a:lnTo>
                    <a:pt x="2348316" y="3210780"/>
                  </a:lnTo>
                  <a:lnTo>
                    <a:pt x="2364498" y="3203801"/>
                  </a:lnTo>
                  <a:lnTo>
                    <a:pt x="2380047" y="3196188"/>
                  </a:lnTo>
                  <a:lnTo>
                    <a:pt x="2394643" y="3188575"/>
                  </a:lnTo>
                  <a:lnTo>
                    <a:pt x="2408605" y="3180645"/>
                  </a:lnTo>
                  <a:lnTo>
                    <a:pt x="2422249" y="3171763"/>
                  </a:lnTo>
                  <a:lnTo>
                    <a:pt x="2434307" y="3163198"/>
                  </a:lnTo>
                  <a:lnTo>
                    <a:pt x="2445730" y="3153999"/>
                  </a:lnTo>
                  <a:lnTo>
                    <a:pt x="2456518" y="3144800"/>
                  </a:lnTo>
                  <a:lnTo>
                    <a:pt x="2466355" y="3134966"/>
                  </a:lnTo>
                  <a:lnTo>
                    <a:pt x="2471115" y="3129574"/>
                  </a:lnTo>
                  <a:lnTo>
                    <a:pt x="2474922" y="3124498"/>
                  </a:lnTo>
                  <a:lnTo>
                    <a:pt x="2479365" y="3119423"/>
                  </a:lnTo>
                  <a:lnTo>
                    <a:pt x="2482855" y="3114347"/>
                  </a:lnTo>
                  <a:lnTo>
                    <a:pt x="2486346" y="3108955"/>
                  </a:lnTo>
                  <a:lnTo>
                    <a:pt x="2489519" y="3103562"/>
                  </a:lnTo>
                  <a:close/>
                  <a:moveTo>
                    <a:pt x="201789" y="3100564"/>
                  </a:moveTo>
                  <a:lnTo>
                    <a:pt x="201084" y="3105812"/>
                  </a:lnTo>
                  <a:lnTo>
                    <a:pt x="200819" y="3107046"/>
                  </a:lnTo>
                  <a:lnTo>
                    <a:pt x="201084" y="3105194"/>
                  </a:lnTo>
                  <a:lnTo>
                    <a:pt x="201789" y="3100564"/>
                  </a:lnTo>
                  <a:close/>
                  <a:moveTo>
                    <a:pt x="1260475" y="3095625"/>
                  </a:moveTo>
                  <a:lnTo>
                    <a:pt x="1262062" y="3101340"/>
                  </a:lnTo>
                  <a:lnTo>
                    <a:pt x="1263015" y="3106738"/>
                  </a:lnTo>
                  <a:lnTo>
                    <a:pt x="1263253" y="3110548"/>
                  </a:lnTo>
                  <a:lnTo>
                    <a:pt x="1262698" y="3106103"/>
                  </a:lnTo>
                  <a:lnTo>
                    <a:pt x="1261745" y="3100705"/>
                  </a:lnTo>
                  <a:lnTo>
                    <a:pt x="1260475" y="3095625"/>
                  </a:lnTo>
                  <a:close/>
                  <a:moveTo>
                    <a:pt x="1746773" y="3094566"/>
                  </a:moveTo>
                  <a:lnTo>
                    <a:pt x="1746773" y="3198013"/>
                  </a:lnTo>
                  <a:lnTo>
                    <a:pt x="1764563" y="3200227"/>
                  </a:lnTo>
                  <a:lnTo>
                    <a:pt x="1782671" y="3202758"/>
                  </a:lnTo>
                  <a:lnTo>
                    <a:pt x="1800780" y="3204656"/>
                  </a:lnTo>
                  <a:lnTo>
                    <a:pt x="1819841" y="3206238"/>
                  </a:lnTo>
                  <a:lnTo>
                    <a:pt x="1819841" y="3102791"/>
                  </a:lnTo>
                  <a:lnTo>
                    <a:pt x="1800780" y="3101210"/>
                  </a:lnTo>
                  <a:lnTo>
                    <a:pt x="1782671" y="3099312"/>
                  </a:lnTo>
                  <a:lnTo>
                    <a:pt x="1764563" y="3097097"/>
                  </a:lnTo>
                  <a:lnTo>
                    <a:pt x="1746773" y="3094566"/>
                  </a:lnTo>
                  <a:close/>
                  <a:moveTo>
                    <a:pt x="1600953" y="3061666"/>
                  </a:moveTo>
                  <a:lnTo>
                    <a:pt x="1600953" y="3166378"/>
                  </a:lnTo>
                  <a:lnTo>
                    <a:pt x="1618744" y="3171756"/>
                  </a:lnTo>
                  <a:lnTo>
                    <a:pt x="1636217" y="3176501"/>
                  </a:lnTo>
                  <a:lnTo>
                    <a:pt x="1654960" y="3180930"/>
                  </a:lnTo>
                  <a:lnTo>
                    <a:pt x="1673704" y="3185042"/>
                  </a:lnTo>
                  <a:lnTo>
                    <a:pt x="1673704" y="3080963"/>
                  </a:lnTo>
                  <a:lnTo>
                    <a:pt x="1654960" y="3076534"/>
                  </a:lnTo>
                  <a:lnTo>
                    <a:pt x="1636217" y="3071789"/>
                  </a:lnTo>
                  <a:lnTo>
                    <a:pt x="1618108" y="3066728"/>
                  </a:lnTo>
                  <a:lnTo>
                    <a:pt x="1600953" y="3061666"/>
                  </a:lnTo>
                  <a:close/>
                  <a:moveTo>
                    <a:pt x="3151360" y="3046095"/>
                  </a:moveTo>
                  <a:lnTo>
                    <a:pt x="3151360" y="3160713"/>
                  </a:lnTo>
                  <a:lnTo>
                    <a:pt x="3174848" y="3161665"/>
                  </a:lnTo>
                  <a:lnTo>
                    <a:pt x="3198972" y="3161665"/>
                  </a:lnTo>
                  <a:lnTo>
                    <a:pt x="3231983" y="3161348"/>
                  </a:lnTo>
                  <a:lnTo>
                    <a:pt x="3231983" y="3046413"/>
                  </a:lnTo>
                  <a:lnTo>
                    <a:pt x="3198972" y="3046730"/>
                  </a:lnTo>
                  <a:lnTo>
                    <a:pt x="3174848" y="3046413"/>
                  </a:lnTo>
                  <a:lnTo>
                    <a:pt x="3151360" y="3046095"/>
                  </a:lnTo>
                  <a:close/>
                  <a:moveTo>
                    <a:pt x="3815080" y="3040062"/>
                  </a:moveTo>
                  <a:lnTo>
                    <a:pt x="3816033" y="3047365"/>
                  </a:lnTo>
                  <a:lnTo>
                    <a:pt x="3816350" y="3054985"/>
                  </a:lnTo>
                  <a:lnTo>
                    <a:pt x="3816350" y="3206115"/>
                  </a:lnTo>
                  <a:lnTo>
                    <a:pt x="3816033" y="3206432"/>
                  </a:lnTo>
                  <a:lnTo>
                    <a:pt x="3815398" y="3214687"/>
                  </a:lnTo>
                  <a:lnTo>
                    <a:pt x="3814763" y="3220720"/>
                  </a:lnTo>
                  <a:lnTo>
                    <a:pt x="3813493" y="3226117"/>
                  </a:lnTo>
                  <a:lnTo>
                    <a:pt x="3811906" y="3231197"/>
                  </a:lnTo>
                  <a:lnTo>
                    <a:pt x="3810319" y="3236912"/>
                  </a:lnTo>
                  <a:lnTo>
                    <a:pt x="3808097" y="3242310"/>
                  </a:lnTo>
                  <a:lnTo>
                    <a:pt x="3805558" y="3248025"/>
                  </a:lnTo>
                  <a:lnTo>
                    <a:pt x="3803019" y="3253105"/>
                  </a:lnTo>
                  <a:lnTo>
                    <a:pt x="3799844" y="3258185"/>
                  </a:lnTo>
                  <a:lnTo>
                    <a:pt x="3796036" y="3263583"/>
                  </a:lnTo>
                  <a:lnTo>
                    <a:pt x="3792226" y="3268663"/>
                  </a:lnTo>
                  <a:lnTo>
                    <a:pt x="3788418" y="3274060"/>
                  </a:lnTo>
                  <a:lnTo>
                    <a:pt x="3783974" y="3278823"/>
                  </a:lnTo>
                  <a:lnTo>
                    <a:pt x="3779212" y="3283903"/>
                  </a:lnTo>
                  <a:lnTo>
                    <a:pt x="3774134" y="3288983"/>
                  </a:lnTo>
                  <a:lnTo>
                    <a:pt x="3768420" y="3293745"/>
                  </a:lnTo>
                  <a:lnTo>
                    <a:pt x="3763024" y="3298508"/>
                  </a:lnTo>
                  <a:lnTo>
                    <a:pt x="3750963" y="3307715"/>
                  </a:lnTo>
                  <a:lnTo>
                    <a:pt x="3737314" y="3317240"/>
                  </a:lnTo>
                  <a:lnTo>
                    <a:pt x="3722713" y="3326448"/>
                  </a:lnTo>
                  <a:lnTo>
                    <a:pt x="3707477" y="3335020"/>
                  </a:lnTo>
                  <a:lnTo>
                    <a:pt x="3690971" y="3343275"/>
                  </a:lnTo>
                  <a:lnTo>
                    <a:pt x="3673513" y="3351213"/>
                  </a:lnTo>
                  <a:lnTo>
                    <a:pt x="3655103" y="3359150"/>
                  </a:lnTo>
                  <a:lnTo>
                    <a:pt x="3635424" y="3366770"/>
                  </a:lnTo>
                  <a:lnTo>
                    <a:pt x="3615109" y="3373755"/>
                  </a:lnTo>
                  <a:lnTo>
                    <a:pt x="3593842" y="3380423"/>
                  </a:lnTo>
                  <a:lnTo>
                    <a:pt x="3571941" y="3386773"/>
                  </a:lnTo>
                  <a:lnTo>
                    <a:pt x="3549087" y="3392805"/>
                  </a:lnTo>
                  <a:lnTo>
                    <a:pt x="3525281" y="3398203"/>
                  </a:lnTo>
                  <a:lnTo>
                    <a:pt x="3501157" y="3403283"/>
                  </a:lnTo>
                  <a:lnTo>
                    <a:pt x="3476082" y="3408045"/>
                  </a:lnTo>
                  <a:lnTo>
                    <a:pt x="3450371" y="3411855"/>
                  </a:lnTo>
                  <a:lnTo>
                    <a:pt x="3424343" y="3415983"/>
                  </a:lnTo>
                  <a:lnTo>
                    <a:pt x="3397680" y="3419475"/>
                  </a:lnTo>
                  <a:lnTo>
                    <a:pt x="3370065" y="3422333"/>
                  </a:lnTo>
                  <a:lnTo>
                    <a:pt x="3341815" y="3424555"/>
                  </a:lnTo>
                  <a:lnTo>
                    <a:pt x="3313565" y="3426460"/>
                  </a:lnTo>
                  <a:lnTo>
                    <a:pt x="3284680" y="3427730"/>
                  </a:lnTo>
                  <a:lnTo>
                    <a:pt x="3255478" y="3428683"/>
                  </a:lnTo>
                  <a:lnTo>
                    <a:pt x="3225959" y="3429000"/>
                  </a:lnTo>
                  <a:lnTo>
                    <a:pt x="3195487" y="3428683"/>
                  </a:lnTo>
                  <a:lnTo>
                    <a:pt x="3165650" y="3427730"/>
                  </a:lnTo>
                  <a:lnTo>
                    <a:pt x="3136130" y="3426143"/>
                  </a:lnTo>
                  <a:lnTo>
                    <a:pt x="3106928" y="3424238"/>
                  </a:lnTo>
                  <a:lnTo>
                    <a:pt x="3078678" y="3422015"/>
                  </a:lnTo>
                  <a:lnTo>
                    <a:pt x="3050428" y="3418840"/>
                  </a:lnTo>
                  <a:lnTo>
                    <a:pt x="3022813" y="3415030"/>
                  </a:lnTo>
                  <a:lnTo>
                    <a:pt x="2996150" y="3411220"/>
                  </a:lnTo>
                  <a:lnTo>
                    <a:pt x="2970122" y="3406775"/>
                  </a:lnTo>
                  <a:lnTo>
                    <a:pt x="2944729" y="3402013"/>
                  </a:lnTo>
                  <a:lnTo>
                    <a:pt x="2919971" y="3396615"/>
                  </a:lnTo>
                  <a:lnTo>
                    <a:pt x="2895847" y="3390583"/>
                  </a:lnTo>
                  <a:lnTo>
                    <a:pt x="2872994" y="3384868"/>
                  </a:lnTo>
                  <a:lnTo>
                    <a:pt x="2850775" y="3378200"/>
                  </a:lnTo>
                  <a:lnTo>
                    <a:pt x="2829190" y="3370898"/>
                  </a:lnTo>
                  <a:lnTo>
                    <a:pt x="2808876" y="3363595"/>
                  </a:lnTo>
                  <a:lnTo>
                    <a:pt x="2789196" y="3355975"/>
                  </a:lnTo>
                  <a:lnTo>
                    <a:pt x="2770469" y="3347720"/>
                  </a:lnTo>
                  <a:lnTo>
                    <a:pt x="2753328" y="3339465"/>
                  </a:lnTo>
                  <a:lnTo>
                    <a:pt x="2736823" y="3330893"/>
                  </a:lnTo>
                  <a:lnTo>
                    <a:pt x="2721269" y="3321685"/>
                  </a:lnTo>
                  <a:lnTo>
                    <a:pt x="2706986" y="3312160"/>
                  </a:lnTo>
                  <a:lnTo>
                    <a:pt x="2693972" y="3302635"/>
                  </a:lnTo>
                  <a:lnTo>
                    <a:pt x="2688258" y="3297873"/>
                  </a:lnTo>
                  <a:lnTo>
                    <a:pt x="2682227" y="3292793"/>
                  </a:lnTo>
                  <a:lnTo>
                    <a:pt x="2676831" y="3287713"/>
                  </a:lnTo>
                  <a:lnTo>
                    <a:pt x="2671753" y="3282950"/>
                  </a:lnTo>
                  <a:lnTo>
                    <a:pt x="2666991" y="3277870"/>
                  </a:lnTo>
                  <a:lnTo>
                    <a:pt x="2662548" y="3272473"/>
                  </a:lnTo>
                  <a:lnTo>
                    <a:pt x="2658104" y="3267393"/>
                  </a:lnTo>
                  <a:lnTo>
                    <a:pt x="2654612" y="3261995"/>
                  </a:lnTo>
                  <a:lnTo>
                    <a:pt x="2651121" y="3256598"/>
                  </a:lnTo>
                  <a:lnTo>
                    <a:pt x="2647947" y="3251200"/>
                  </a:lnTo>
                  <a:lnTo>
                    <a:pt x="2645090" y="3245485"/>
                  </a:lnTo>
                  <a:lnTo>
                    <a:pt x="2642868" y="3240405"/>
                  </a:lnTo>
                  <a:lnTo>
                    <a:pt x="2640329" y="3234372"/>
                  </a:lnTo>
                  <a:lnTo>
                    <a:pt x="2638742" y="3228975"/>
                  </a:lnTo>
                  <a:lnTo>
                    <a:pt x="2637789" y="3223577"/>
                  </a:lnTo>
                  <a:lnTo>
                    <a:pt x="2636520" y="3217862"/>
                  </a:lnTo>
                  <a:lnTo>
                    <a:pt x="2636202" y="3212147"/>
                  </a:lnTo>
                  <a:lnTo>
                    <a:pt x="2635885" y="3206432"/>
                  </a:lnTo>
                  <a:lnTo>
                    <a:pt x="2635250" y="3206432"/>
                  </a:lnTo>
                  <a:lnTo>
                    <a:pt x="2635250" y="3097530"/>
                  </a:lnTo>
                  <a:lnTo>
                    <a:pt x="2646360" y="3105785"/>
                  </a:lnTo>
                  <a:lnTo>
                    <a:pt x="2657786" y="3114040"/>
                  </a:lnTo>
                  <a:lnTo>
                    <a:pt x="2670166" y="3121977"/>
                  </a:lnTo>
                  <a:lnTo>
                    <a:pt x="2683180" y="3129597"/>
                  </a:lnTo>
                  <a:lnTo>
                    <a:pt x="2696511" y="3136900"/>
                  </a:lnTo>
                  <a:lnTo>
                    <a:pt x="2710160" y="3144202"/>
                  </a:lnTo>
                  <a:lnTo>
                    <a:pt x="2724761" y="3151187"/>
                  </a:lnTo>
                  <a:lnTo>
                    <a:pt x="2740314" y="3157855"/>
                  </a:lnTo>
                  <a:lnTo>
                    <a:pt x="2755550" y="3164205"/>
                  </a:lnTo>
                  <a:lnTo>
                    <a:pt x="2771738" y="3170237"/>
                  </a:lnTo>
                  <a:lnTo>
                    <a:pt x="2788244" y="3176270"/>
                  </a:lnTo>
                  <a:lnTo>
                    <a:pt x="2805384" y="3181985"/>
                  </a:lnTo>
                  <a:lnTo>
                    <a:pt x="2822525" y="3187065"/>
                  </a:lnTo>
                  <a:lnTo>
                    <a:pt x="2840300" y="3192145"/>
                  </a:lnTo>
                  <a:lnTo>
                    <a:pt x="2858393" y="3196907"/>
                  </a:lnTo>
                  <a:lnTo>
                    <a:pt x="2877120" y="3201670"/>
                  </a:lnTo>
                  <a:lnTo>
                    <a:pt x="2895530" y="3205797"/>
                  </a:lnTo>
                  <a:lnTo>
                    <a:pt x="2914892" y="3209925"/>
                  </a:lnTo>
                  <a:lnTo>
                    <a:pt x="2934255" y="3213735"/>
                  </a:lnTo>
                  <a:lnTo>
                    <a:pt x="2953617" y="3217227"/>
                  </a:lnTo>
                  <a:lnTo>
                    <a:pt x="2973614" y="3220402"/>
                  </a:lnTo>
                  <a:lnTo>
                    <a:pt x="2993294" y="3222942"/>
                  </a:lnTo>
                  <a:lnTo>
                    <a:pt x="3013926" y="3225800"/>
                  </a:lnTo>
                  <a:lnTo>
                    <a:pt x="3033923" y="3228340"/>
                  </a:lnTo>
                  <a:lnTo>
                    <a:pt x="3054555" y="3230245"/>
                  </a:lnTo>
                  <a:lnTo>
                    <a:pt x="3074869" y="3232150"/>
                  </a:lnTo>
                  <a:lnTo>
                    <a:pt x="3095819" y="3233737"/>
                  </a:lnTo>
                  <a:lnTo>
                    <a:pt x="3116451" y="3235007"/>
                  </a:lnTo>
                  <a:lnTo>
                    <a:pt x="3137400" y="3235960"/>
                  </a:lnTo>
                  <a:lnTo>
                    <a:pt x="3158032" y="3236595"/>
                  </a:lnTo>
                  <a:lnTo>
                    <a:pt x="3178981" y="3237230"/>
                  </a:lnTo>
                  <a:lnTo>
                    <a:pt x="3199613" y="3237230"/>
                  </a:lnTo>
                  <a:lnTo>
                    <a:pt x="3224372" y="3236912"/>
                  </a:lnTo>
                  <a:lnTo>
                    <a:pt x="3249765" y="3236595"/>
                  </a:lnTo>
                  <a:lnTo>
                    <a:pt x="3274523" y="3235325"/>
                  </a:lnTo>
                  <a:lnTo>
                    <a:pt x="3299282" y="3234055"/>
                  </a:lnTo>
                  <a:lnTo>
                    <a:pt x="3324040" y="3232150"/>
                  </a:lnTo>
                  <a:lnTo>
                    <a:pt x="3348481" y="3230245"/>
                  </a:lnTo>
                  <a:lnTo>
                    <a:pt x="3372922" y="3227387"/>
                  </a:lnTo>
                  <a:lnTo>
                    <a:pt x="3397680" y="3224530"/>
                  </a:lnTo>
                  <a:lnTo>
                    <a:pt x="3421486" y="3221355"/>
                  </a:lnTo>
                  <a:lnTo>
                    <a:pt x="3445292" y="3217545"/>
                  </a:lnTo>
                  <a:lnTo>
                    <a:pt x="3468464" y="3213735"/>
                  </a:lnTo>
                  <a:lnTo>
                    <a:pt x="3491635" y="3208972"/>
                  </a:lnTo>
                  <a:lnTo>
                    <a:pt x="3514171" y="3204210"/>
                  </a:lnTo>
                  <a:lnTo>
                    <a:pt x="3536390" y="3199130"/>
                  </a:lnTo>
                  <a:lnTo>
                    <a:pt x="3557974" y="3193097"/>
                  </a:lnTo>
                  <a:lnTo>
                    <a:pt x="3579241" y="3187065"/>
                  </a:lnTo>
                  <a:lnTo>
                    <a:pt x="3599873" y="3180715"/>
                  </a:lnTo>
                  <a:lnTo>
                    <a:pt x="3619870" y="3174047"/>
                  </a:lnTo>
                  <a:lnTo>
                    <a:pt x="3639233" y="3167062"/>
                  </a:lnTo>
                  <a:lnTo>
                    <a:pt x="3657643" y="3159442"/>
                  </a:lnTo>
                  <a:lnTo>
                    <a:pt x="3676053" y="3151505"/>
                  </a:lnTo>
                  <a:lnTo>
                    <a:pt x="3692876" y="3143250"/>
                  </a:lnTo>
                  <a:lnTo>
                    <a:pt x="3709381" y="3134677"/>
                  </a:lnTo>
                  <a:lnTo>
                    <a:pt x="3724935" y="3125470"/>
                  </a:lnTo>
                  <a:lnTo>
                    <a:pt x="3739853" y="3116262"/>
                  </a:lnTo>
                  <a:lnTo>
                    <a:pt x="3753502" y="3106420"/>
                  </a:lnTo>
                  <a:lnTo>
                    <a:pt x="3766198" y="3096577"/>
                  </a:lnTo>
                  <a:lnTo>
                    <a:pt x="3772547" y="3090862"/>
                  </a:lnTo>
                  <a:lnTo>
                    <a:pt x="3777943" y="3085782"/>
                  </a:lnTo>
                  <a:lnTo>
                    <a:pt x="3783656" y="3080385"/>
                  </a:lnTo>
                  <a:lnTo>
                    <a:pt x="3789052" y="3074670"/>
                  </a:lnTo>
                  <a:lnTo>
                    <a:pt x="3793814" y="3069272"/>
                  </a:lnTo>
                  <a:lnTo>
                    <a:pt x="3798575" y="3063557"/>
                  </a:lnTo>
                  <a:lnTo>
                    <a:pt x="3803336" y="3057842"/>
                  </a:lnTo>
                  <a:lnTo>
                    <a:pt x="3807145" y="3051810"/>
                  </a:lnTo>
                  <a:lnTo>
                    <a:pt x="3811271" y="3045777"/>
                  </a:lnTo>
                  <a:lnTo>
                    <a:pt x="3815080" y="3040062"/>
                  </a:lnTo>
                  <a:close/>
                  <a:moveTo>
                    <a:pt x="2989478" y="3031808"/>
                  </a:moveTo>
                  <a:lnTo>
                    <a:pt x="2989478" y="3147378"/>
                  </a:lnTo>
                  <a:lnTo>
                    <a:pt x="3009158" y="3149918"/>
                  </a:lnTo>
                  <a:lnTo>
                    <a:pt x="3029472" y="3152140"/>
                  </a:lnTo>
                  <a:lnTo>
                    <a:pt x="3049469" y="3154363"/>
                  </a:lnTo>
                  <a:lnTo>
                    <a:pt x="3070419" y="3155950"/>
                  </a:lnTo>
                  <a:lnTo>
                    <a:pt x="3070419" y="3041333"/>
                  </a:lnTo>
                  <a:lnTo>
                    <a:pt x="3049469" y="3039428"/>
                  </a:lnTo>
                  <a:lnTo>
                    <a:pt x="3029472" y="3036888"/>
                  </a:lnTo>
                  <a:lnTo>
                    <a:pt x="3009158" y="3034665"/>
                  </a:lnTo>
                  <a:lnTo>
                    <a:pt x="2989478" y="3031808"/>
                  </a:lnTo>
                  <a:close/>
                  <a:moveTo>
                    <a:pt x="2402802" y="3022755"/>
                  </a:moveTo>
                  <a:lnTo>
                    <a:pt x="2397719" y="3026235"/>
                  </a:lnTo>
                  <a:lnTo>
                    <a:pt x="2391365" y="3029398"/>
                  </a:lnTo>
                  <a:lnTo>
                    <a:pt x="2383740" y="3032878"/>
                  </a:lnTo>
                  <a:lnTo>
                    <a:pt x="2376433" y="3036042"/>
                  </a:lnTo>
                  <a:lnTo>
                    <a:pt x="2360867" y="3042369"/>
                  </a:lnTo>
                  <a:lnTo>
                    <a:pt x="2347841" y="3047114"/>
                  </a:lnTo>
                  <a:lnTo>
                    <a:pt x="2347841" y="3137274"/>
                  </a:lnTo>
                  <a:lnTo>
                    <a:pt x="2355784" y="3133794"/>
                  </a:lnTo>
                  <a:lnTo>
                    <a:pt x="2363408" y="3129681"/>
                  </a:lnTo>
                  <a:lnTo>
                    <a:pt x="2371033" y="3125252"/>
                  </a:lnTo>
                  <a:lnTo>
                    <a:pt x="2378340" y="3120507"/>
                  </a:lnTo>
                  <a:lnTo>
                    <a:pt x="2385329" y="3115762"/>
                  </a:lnTo>
                  <a:lnTo>
                    <a:pt x="2391683" y="3111017"/>
                  </a:lnTo>
                  <a:lnTo>
                    <a:pt x="2397719" y="3106271"/>
                  </a:lnTo>
                  <a:lnTo>
                    <a:pt x="2402802" y="3101526"/>
                  </a:lnTo>
                  <a:lnTo>
                    <a:pt x="2402802" y="3022755"/>
                  </a:lnTo>
                  <a:close/>
                  <a:moveTo>
                    <a:pt x="698500" y="3017837"/>
                  </a:moveTo>
                  <a:lnTo>
                    <a:pt x="698500" y="3086100"/>
                  </a:lnTo>
                  <a:lnTo>
                    <a:pt x="684586" y="3083595"/>
                  </a:lnTo>
                  <a:lnTo>
                    <a:pt x="667825" y="3079838"/>
                  </a:lnTo>
                  <a:lnTo>
                    <a:pt x="659920" y="3077959"/>
                  </a:lnTo>
                  <a:lnTo>
                    <a:pt x="652962" y="3076393"/>
                  </a:lnTo>
                  <a:lnTo>
                    <a:pt x="646321" y="3074201"/>
                  </a:lnTo>
                  <a:lnTo>
                    <a:pt x="640313" y="3071696"/>
                  </a:lnTo>
                  <a:lnTo>
                    <a:pt x="634305" y="3069191"/>
                  </a:lnTo>
                  <a:lnTo>
                    <a:pt x="629245" y="3065433"/>
                  </a:lnTo>
                  <a:lnTo>
                    <a:pt x="626082" y="3063555"/>
                  </a:lnTo>
                  <a:lnTo>
                    <a:pt x="623869" y="3061363"/>
                  </a:lnTo>
                  <a:lnTo>
                    <a:pt x="622288" y="3058545"/>
                  </a:lnTo>
                  <a:lnTo>
                    <a:pt x="620706" y="3056353"/>
                  </a:lnTo>
                  <a:lnTo>
                    <a:pt x="619441" y="3053534"/>
                  </a:lnTo>
                  <a:lnTo>
                    <a:pt x="619125" y="3051029"/>
                  </a:lnTo>
                  <a:lnTo>
                    <a:pt x="619125" y="3048524"/>
                  </a:lnTo>
                  <a:lnTo>
                    <a:pt x="619441" y="3046019"/>
                  </a:lnTo>
                  <a:lnTo>
                    <a:pt x="620390" y="3043514"/>
                  </a:lnTo>
                  <a:lnTo>
                    <a:pt x="621971" y="3041009"/>
                  </a:lnTo>
                  <a:lnTo>
                    <a:pt x="623553" y="3038817"/>
                  </a:lnTo>
                  <a:lnTo>
                    <a:pt x="625766" y="3036312"/>
                  </a:lnTo>
                  <a:lnTo>
                    <a:pt x="628296" y="3034433"/>
                  </a:lnTo>
                  <a:lnTo>
                    <a:pt x="631142" y="3032555"/>
                  </a:lnTo>
                  <a:lnTo>
                    <a:pt x="634937" y="3030676"/>
                  </a:lnTo>
                  <a:lnTo>
                    <a:pt x="638732" y="3029110"/>
                  </a:lnTo>
                  <a:lnTo>
                    <a:pt x="645057" y="3026605"/>
                  </a:lnTo>
                  <a:lnTo>
                    <a:pt x="651697" y="3024726"/>
                  </a:lnTo>
                  <a:lnTo>
                    <a:pt x="658655" y="3023161"/>
                  </a:lnTo>
                  <a:lnTo>
                    <a:pt x="666244" y="3021595"/>
                  </a:lnTo>
                  <a:lnTo>
                    <a:pt x="674150" y="3020342"/>
                  </a:lnTo>
                  <a:lnTo>
                    <a:pt x="682056" y="3019403"/>
                  </a:lnTo>
                  <a:lnTo>
                    <a:pt x="698500" y="3017837"/>
                  </a:lnTo>
                  <a:close/>
                  <a:moveTo>
                    <a:pt x="2827597" y="2994977"/>
                  </a:moveTo>
                  <a:lnTo>
                    <a:pt x="2827597" y="3112135"/>
                  </a:lnTo>
                  <a:lnTo>
                    <a:pt x="2846959" y="3117850"/>
                  </a:lnTo>
                  <a:lnTo>
                    <a:pt x="2866956" y="3123248"/>
                  </a:lnTo>
                  <a:lnTo>
                    <a:pt x="2887588" y="3128010"/>
                  </a:lnTo>
                  <a:lnTo>
                    <a:pt x="2908220" y="3132773"/>
                  </a:lnTo>
                  <a:lnTo>
                    <a:pt x="2908220" y="3016885"/>
                  </a:lnTo>
                  <a:lnTo>
                    <a:pt x="2887588" y="3011805"/>
                  </a:lnTo>
                  <a:lnTo>
                    <a:pt x="2866956" y="3006725"/>
                  </a:lnTo>
                  <a:lnTo>
                    <a:pt x="2846959" y="3001010"/>
                  </a:lnTo>
                  <a:lnTo>
                    <a:pt x="2827597" y="2994977"/>
                  </a:lnTo>
                  <a:close/>
                  <a:moveTo>
                    <a:pt x="1455133" y="2986375"/>
                  </a:moveTo>
                  <a:lnTo>
                    <a:pt x="1455133" y="3092352"/>
                  </a:lnTo>
                  <a:lnTo>
                    <a:pt x="1457675" y="3094883"/>
                  </a:lnTo>
                  <a:lnTo>
                    <a:pt x="1460216" y="3097730"/>
                  </a:lnTo>
                  <a:lnTo>
                    <a:pt x="1466888" y="3103741"/>
                  </a:lnTo>
                  <a:lnTo>
                    <a:pt x="1475466" y="3110068"/>
                  </a:lnTo>
                  <a:lnTo>
                    <a:pt x="1484679" y="3116078"/>
                  </a:lnTo>
                  <a:lnTo>
                    <a:pt x="1495162" y="3122405"/>
                  </a:lnTo>
                  <a:lnTo>
                    <a:pt x="1505964" y="3128732"/>
                  </a:lnTo>
                  <a:lnTo>
                    <a:pt x="1517083" y="3134743"/>
                  </a:lnTo>
                  <a:lnTo>
                    <a:pt x="1528202" y="3139804"/>
                  </a:lnTo>
                  <a:lnTo>
                    <a:pt x="1528202" y="3033195"/>
                  </a:lnTo>
                  <a:lnTo>
                    <a:pt x="1517083" y="3027817"/>
                  </a:lnTo>
                  <a:lnTo>
                    <a:pt x="1506917" y="3022122"/>
                  </a:lnTo>
                  <a:lnTo>
                    <a:pt x="1497068" y="3016428"/>
                  </a:lnTo>
                  <a:lnTo>
                    <a:pt x="1487538" y="3010734"/>
                  </a:lnTo>
                  <a:lnTo>
                    <a:pt x="1478960" y="3005039"/>
                  </a:lnTo>
                  <a:lnTo>
                    <a:pt x="1470700" y="2998712"/>
                  </a:lnTo>
                  <a:lnTo>
                    <a:pt x="1462758" y="2992702"/>
                  </a:lnTo>
                  <a:lnTo>
                    <a:pt x="1455133" y="2986375"/>
                  </a:lnTo>
                  <a:close/>
                  <a:moveTo>
                    <a:pt x="711352" y="2965750"/>
                  </a:moveTo>
                  <a:lnTo>
                    <a:pt x="709129" y="2966067"/>
                  </a:lnTo>
                  <a:lnTo>
                    <a:pt x="706270" y="2966384"/>
                  </a:lnTo>
                  <a:lnTo>
                    <a:pt x="704047" y="2966702"/>
                  </a:lnTo>
                  <a:lnTo>
                    <a:pt x="701824" y="2967653"/>
                  </a:lnTo>
                  <a:lnTo>
                    <a:pt x="700236" y="2968288"/>
                  </a:lnTo>
                  <a:lnTo>
                    <a:pt x="699283" y="2969556"/>
                  </a:lnTo>
                  <a:lnTo>
                    <a:pt x="698330" y="2970191"/>
                  </a:lnTo>
                  <a:lnTo>
                    <a:pt x="698012" y="2971459"/>
                  </a:lnTo>
                  <a:lnTo>
                    <a:pt x="698012" y="2990491"/>
                  </a:lnTo>
                  <a:lnTo>
                    <a:pt x="683085" y="2991760"/>
                  </a:lnTo>
                  <a:lnTo>
                    <a:pt x="667839" y="2993346"/>
                  </a:lnTo>
                  <a:lnTo>
                    <a:pt x="653865" y="2995249"/>
                  </a:lnTo>
                  <a:lnTo>
                    <a:pt x="639890" y="2997786"/>
                  </a:lnTo>
                  <a:lnTo>
                    <a:pt x="626550" y="3000641"/>
                  </a:lnTo>
                  <a:lnTo>
                    <a:pt x="613846" y="3004130"/>
                  </a:lnTo>
                  <a:lnTo>
                    <a:pt x="602094" y="3007619"/>
                  </a:lnTo>
                  <a:lnTo>
                    <a:pt x="590978" y="3012060"/>
                  </a:lnTo>
                  <a:lnTo>
                    <a:pt x="583673" y="3015549"/>
                  </a:lnTo>
                  <a:lnTo>
                    <a:pt x="576368" y="3019355"/>
                  </a:lnTo>
                  <a:lnTo>
                    <a:pt x="570015" y="3023162"/>
                  </a:lnTo>
                  <a:lnTo>
                    <a:pt x="564616" y="3026968"/>
                  </a:lnTo>
                  <a:lnTo>
                    <a:pt x="559852" y="3031092"/>
                  </a:lnTo>
                  <a:lnTo>
                    <a:pt x="556041" y="3035215"/>
                  </a:lnTo>
                  <a:lnTo>
                    <a:pt x="552865" y="3039656"/>
                  </a:lnTo>
                  <a:lnTo>
                    <a:pt x="550324" y="3044096"/>
                  </a:lnTo>
                  <a:lnTo>
                    <a:pt x="548736" y="3048854"/>
                  </a:lnTo>
                  <a:lnTo>
                    <a:pt x="547783" y="3052978"/>
                  </a:lnTo>
                  <a:lnTo>
                    <a:pt x="547783" y="3057736"/>
                  </a:lnTo>
                  <a:lnTo>
                    <a:pt x="548736" y="3062176"/>
                  </a:lnTo>
                  <a:lnTo>
                    <a:pt x="550324" y="3066617"/>
                  </a:lnTo>
                  <a:lnTo>
                    <a:pt x="552865" y="3070741"/>
                  </a:lnTo>
                  <a:lnTo>
                    <a:pt x="556358" y="3075181"/>
                  </a:lnTo>
                  <a:lnTo>
                    <a:pt x="560805" y="3079622"/>
                  </a:lnTo>
                  <a:lnTo>
                    <a:pt x="564934" y="3083111"/>
                  </a:lnTo>
                  <a:lnTo>
                    <a:pt x="570015" y="3086917"/>
                  </a:lnTo>
                  <a:lnTo>
                    <a:pt x="576050" y="3090089"/>
                  </a:lnTo>
                  <a:lnTo>
                    <a:pt x="582720" y="3093578"/>
                  </a:lnTo>
                  <a:lnTo>
                    <a:pt x="589390" y="3096433"/>
                  </a:lnTo>
                  <a:lnTo>
                    <a:pt x="597012" y="3099288"/>
                  </a:lnTo>
                  <a:lnTo>
                    <a:pt x="605270" y="3101825"/>
                  </a:lnTo>
                  <a:lnTo>
                    <a:pt x="613528" y="3104046"/>
                  </a:lnTo>
                  <a:lnTo>
                    <a:pt x="645607" y="3110707"/>
                  </a:lnTo>
                  <a:lnTo>
                    <a:pt x="698012" y="3121808"/>
                  </a:lnTo>
                  <a:lnTo>
                    <a:pt x="698012" y="3203010"/>
                  </a:lnTo>
                  <a:lnTo>
                    <a:pt x="684673" y="3201424"/>
                  </a:lnTo>
                  <a:lnTo>
                    <a:pt x="672286" y="3199203"/>
                  </a:lnTo>
                  <a:lnTo>
                    <a:pt x="657993" y="3196983"/>
                  </a:lnTo>
                  <a:lnTo>
                    <a:pt x="643066" y="3193494"/>
                  </a:lnTo>
                  <a:lnTo>
                    <a:pt x="629409" y="3189370"/>
                  </a:lnTo>
                  <a:lnTo>
                    <a:pt x="617022" y="3185247"/>
                  </a:lnTo>
                  <a:lnTo>
                    <a:pt x="613846" y="3183978"/>
                  </a:lnTo>
                  <a:lnTo>
                    <a:pt x="610670" y="3182709"/>
                  </a:lnTo>
                  <a:lnTo>
                    <a:pt x="608129" y="3181441"/>
                  </a:lnTo>
                  <a:lnTo>
                    <a:pt x="608446" y="3181441"/>
                  </a:lnTo>
                  <a:lnTo>
                    <a:pt x="608129" y="3181123"/>
                  </a:lnTo>
                  <a:lnTo>
                    <a:pt x="604317" y="3179220"/>
                  </a:lnTo>
                  <a:lnTo>
                    <a:pt x="602412" y="3177951"/>
                  </a:lnTo>
                  <a:lnTo>
                    <a:pt x="600506" y="3177000"/>
                  </a:lnTo>
                  <a:lnTo>
                    <a:pt x="595424" y="3175731"/>
                  </a:lnTo>
                  <a:lnTo>
                    <a:pt x="590343" y="3174780"/>
                  </a:lnTo>
                  <a:lnTo>
                    <a:pt x="584308" y="3174780"/>
                  </a:lnTo>
                  <a:lnTo>
                    <a:pt x="578273" y="3175414"/>
                  </a:lnTo>
                  <a:lnTo>
                    <a:pt x="572556" y="3176048"/>
                  </a:lnTo>
                  <a:lnTo>
                    <a:pt x="566522" y="3177634"/>
                  </a:lnTo>
                  <a:lnTo>
                    <a:pt x="560805" y="3179220"/>
                  </a:lnTo>
                  <a:lnTo>
                    <a:pt x="555405" y="3181123"/>
                  </a:lnTo>
                  <a:lnTo>
                    <a:pt x="551277" y="3183661"/>
                  </a:lnTo>
                  <a:lnTo>
                    <a:pt x="547148" y="3185881"/>
                  </a:lnTo>
                  <a:lnTo>
                    <a:pt x="544607" y="3188736"/>
                  </a:lnTo>
                  <a:lnTo>
                    <a:pt x="543336" y="3190005"/>
                  </a:lnTo>
                  <a:lnTo>
                    <a:pt x="542383" y="3190956"/>
                  </a:lnTo>
                  <a:lnTo>
                    <a:pt x="542066" y="3192542"/>
                  </a:lnTo>
                  <a:lnTo>
                    <a:pt x="542066" y="3193811"/>
                  </a:lnTo>
                  <a:lnTo>
                    <a:pt x="542066" y="3195080"/>
                  </a:lnTo>
                  <a:lnTo>
                    <a:pt x="543019" y="3196031"/>
                  </a:lnTo>
                  <a:lnTo>
                    <a:pt x="543654" y="3197300"/>
                  </a:lnTo>
                  <a:lnTo>
                    <a:pt x="545242" y="3198569"/>
                  </a:lnTo>
                  <a:lnTo>
                    <a:pt x="550959" y="3202058"/>
                  </a:lnTo>
                  <a:lnTo>
                    <a:pt x="557629" y="3205547"/>
                  </a:lnTo>
                  <a:lnTo>
                    <a:pt x="564299" y="3208719"/>
                  </a:lnTo>
                  <a:lnTo>
                    <a:pt x="572239" y="3211891"/>
                  </a:lnTo>
                  <a:lnTo>
                    <a:pt x="580497" y="3214746"/>
                  </a:lnTo>
                  <a:lnTo>
                    <a:pt x="589072" y="3216966"/>
                  </a:lnTo>
                  <a:lnTo>
                    <a:pt x="598600" y="3219821"/>
                  </a:lnTo>
                  <a:lnTo>
                    <a:pt x="608446" y="3221724"/>
                  </a:lnTo>
                  <a:lnTo>
                    <a:pt x="618610" y="3223627"/>
                  </a:lnTo>
                  <a:lnTo>
                    <a:pt x="629409" y="3225847"/>
                  </a:lnTo>
                  <a:lnTo>
                    <a:pt x="651324" y="3229019"/>
                  </a:lnTo>
                  <a:lnTo>
                    <a:pt x="674192" y="3230923"/>
                  </a:lnTo>
                  <a:lnTo>
                    <a:pt x="698012" y="3232509"/>
                  </a:lnTo>
                  <a:lnTo>
                    <a:pt x="698012" y="3251223"/>
                  </a:lnTo>
                  <a:lnTo>
                    <a:pt x="698330" y="3252492"/>
                  </a:lnTo>
                  <a:lnTo>
                    <a:pt x="699283" y="3253443"/>
                  </a:lnTo>
                  <a:lnTo>
                    <a:pt x="700236" y="3254395"/>
                  </a:lnTo>
                  <a:lnTo>
                    <a:pt x="701824" y="3255346"/>
                  </a:lnTo>
                  <a:lnTo>
                    <a:pt x="704047" y="3255981"/>
                  </a:lnTo>
                  <a:lnTo>
                    <a:pt x="706270" y="3256298"/>
                  </a:lnTo>
                  <a:lnTo>
                    <a:pt x="709129" y="3256932"/>
                  </a:lnTo>
                  <a:lnTo>
                    <a:pt x="711352" y="3257249"/>
                  </a:lnTo>
                  <a:lnTo>
                    <a:pt x="758358" y="3257249"/>
                  </a:lnTo>
                  <a:lnTo>
                    <a:pt x="760581" y="3256932"/>
                  </a:lnTo>
                  <a:lnTo>
                    <a:pt x="763440" y="3256298"/>
                  </a:lnTo>
                  <a:lnTo>
                    <a:pt x="765345" y="3255981"/>
                  </a:lnTo>
                  <a:lnTo>
                    <a:pt x="767886" y="3255346"/>
                  </a:lnTo>
                  <a:lnTo>
                    <a:pt x="769474" y="3254395"/>
                  </a:lnTo>
                  <a:lnTo>
                    <a:pt x="770427" y="3253443"/>
                  </a:lnTo>
                  <a:lnTo>
                    <a:pt x="771380" y="3252492"/>
                  </a:lnTo>
                  <a:lnTo>
                    <a:pt x="771698" y="3251223"/>
                  </a:lnTo>
                  <a:lnTo>
                    <a:pt x="771698" y="3231874"/>
                  </a:lnTo>
                  <a:lnTo>
                    <a:pt x="786308" y="3230923"/>
                  </a:lnTo>
                  <a:lnTo>
                    <a:pt x="800600" y="3229654"/>
                  </a:lnTo>
                  <a:lnTo>
                    <a:pt x="814257" y="3228068"/>
                  </a:lnTo>
                  <a:lnTo>
                    <a:pt x="827279" y="3226165"/>
                  </a:lnTo>
                  <a:lnTo>
                    <a:pt x="839984" y="3223627"/>
                  </a:lnTo>
                  <a:lnTo>
                    <a:pt x="851418" y="3221090"/>
                  </a:lnTo>
                  <a:lnTo>
                    <a:pt x="862534" y="3217918"/>
                  </a:lnTo>
                  <a:lnTo>
                    <a:pt x="872062" y="3214746"/>
                  </a:lnTo>
                  <a:lnTo>
                    <a:pt x="880002" y="3211257"/>
                  </a:lnTo>
                  <a:lnTo>
                    <a:pt x="886990" y="3208085"/>
                  </a:lnTo>
                  <a:lnTo>
                    <a:pt x="893660" y="3204278"/>
                  </a:lnTo>
                  <a:lnTo>
                    <a:pt x="899694" y="3200472"/>
                  </a:lnTo>
                  <a:lnTo>
                    <a:pt x="904776" y="3196666"/>
                  </a:lnTo>
                  <a:lnTo>
                    <a:pt x="909540" y="3192542"/>
                  </a:lnTo>
                  <a:lnTo>
                    <a:pt x="913352" y="3188419"/>
                  </a:lnTo>
                  <a:lnTo>
                    <a:pt x="916528" y="3184295"/>
                  </a:lnTo>
                  <a:lnTo>
                    <a:pt x="919069" y="3179855"/>
                  </a:lnTo>
                  <a:lnTo>
                    <a:pt x="920657" y="3175414"/>
                  </a:lnTo>
                  <a:lnTo>
                    <a:pt x="921609" y="3170973"/>
                  </a:lnTo>
                  <a:lnTo>
                    <a:pt x="921927" y="3166533"/>
                  </a:lnTo>
                  <a:lnTo>
                    <a:pt x="921292" y="3161775"/>
                  </a:lnTo>
                  <a:lnTo>
                    <a:pt x="920021" y="3157651"/>
                  </a:lnTo>
                  <a:lnTo>
                    <a:pt x="917798" y="3153210"/>
                  </a:lnTo>
                  <a:lnTo>
                    <a:pt x="914622" y="3148453"/>
                  </a:lnTo>
                  <a:lnTo>
                    <a:pt x="912716" y="3146549"/>
                  </a:lnTo>
                  <a:lnTo>
                    <a:pt x="910493" y="3144012"/>
                  </a:lnTo>
                  <a:lnTo>
                    <a:pt x="905411" y="3139888"/>
                  </a:lnTo>
                  <a:lnTo>
                    <a:pt x="899059" y="3135765"/>
                  </a:lnTo>
                  <a:lnTo>
                    <a:pt x="892389" y="3132276"/>
                  </a:lnTo>
                  <a:lnTo>
                    <a:pt x="884449" y="3128787"/>
                  </a:lnTo>
                  <a:lnTo>
                    <a:pt x="876191" y="3125615"/>
                  </a:lnTo>
                  <a:lnTo>
                    <a:pt x="867298" y="3122443"/>
                  </a:lnTo>
                  <a:lnTo>
                    <a:pt x="857452" y="3119588"/>
                  </a:lnTo>
                  <a:lnTo>
                    <a:pt x="847606" y="3117051"/>
                  </a:lnTo>
                  <a:lnTo>
                    <a:pt x="836808" y="3114196"/>
                  </a:lnTo>
                  <a:lnTo>
                    <a:pt x="815528" y="3109438"/>
                  </a:lnTo>
                  <a:lnTo>
                    <a:pt x="793613" y="3104997"/>
                  </a:lnTo>
                  <a:lnTo>
                    <a:pt x="771698" y="3101191"/>
                  </a:lnTo>
                  <a:lnTo>
                    <a:pt x="771698" y="3019673"/>
                  </a:lnTo>
                  <a:lnTo>
                    <a:pt x="790754" y="3021893"/>
                  </a:lnTo>
                  <a:lnTo>
                    <a:pt x="797742" y="3023162"/>
                  </a:lnTo>
                  <a:lnTo>
                    <a:pt x="805047" y="3024748"/>
                  </a:lnTo>
                  <a:lnTo>
                    <a:pt x="819974" y="3028554"/>
                  </a:lnTo>
                  <a:lnTo>
                    <a:pt x="834584" y="3033312"/>
                  </a:lnTo>
                  <a:lnTo>
                    <a:pt x="846336" y="3037435"/>
                  </a:lnTo>
                  <a:lnTo>
                    <a:pt x="853006" y="3039973"/>
                  </a:lnTo>
                  <a:lnTo>
                    <a:pt x="855547" y="3041242"/>
                  </a:lnTo>
                  <a:lnTo>
                    <a:pt x="859358" y="3043779"/>
                  </a:lnTo>
                  <a:lnTo>
                    <a:pt x="861264" y="3044731"/>
                  </a:lnTo>
                  <a:lnTo>
                    <a:pt x="863169" y="3046000"/>
                  </a:lnTo>
                  <a:lnTo>
                    <a:pt x="867933" y="3047268"/>
                  </a:lnTo>
                  <a:lnTo>
                    <a:pt x="873650" y="3047903"/>
                  </a:lnTo>
                  <a:lnTo>
                    <a:pt x="879367" y="3048220"/>
                  </a:lnTo>
                  <a:lnTo>
                    <a:pt x="885402" y="3047586"/>
                  </a:lnTo>
                  <a:lnTo>
                    <a:pt x="891436" y="3046634"/>
                  </a:lnTo>
                  <a:lnTo>
                    <a:pt x="897153" y="3045682"/>
                  </a:lnTo>
                  <a:lnTo>
                    <a:pt x="902870" y="3043779"/>
                  </a:lnTo>
                  <a:lnTo>
                    <a:pt x="907952" y="3041559"/>
                  </a:lnTo>
                  <a:lnTo>
                    <a:pt x="912716" y="3039339"/>
                  </a:lnTo>
                  <a:lnTo>
                    <a:pt x="916528" y="3036801"/>
                  </a:lnTo>
                  <a:lnTo>
                    <a:pt x="919386" y="3034263"/>
                  </a:lnTo>
                  <a:lnTo>
                    <a:pt x="920657" y="3032995"/>
                  </a:lnTo>
                  <a:lnTo>
                    <a:pt x="921292" y="3031726"/>
                  </a:lnTo>
                  <a:lnTo>
                    <a:pt x="921609" y="3030140"/>
                  </a:lnTo>
                  <a:lnTo>
                    <a:pt x="921609" y="3029188"/>
                  </a:lnTo>
                  <a:lnTo>
                    <a:pt x="921292" y="3027920"/>
                  </a:lnTo>
                  <a:lnTo>
                    <a:pt x="920974" y="3026651"/>
                  </a:lnTo>
                  <a:lnTo>
                    <a:pt x="919704" y="3025382"/>
                  </a:lnTo>
                  <a:lnTo>
                    <a:pt x="918433" y="3024431"/>
                  </a:lnTo>
                  <a:lnTo>
                    <a:pt x="914304" y="3021576"/>
                  </a:lnTo>
                  <a:lnTo>
                    <a:pt x="909540" y="3018721"/>
                  </a:lnTo>
                  <a:lnTo>
                    <a:pt x="903823" y="3016501"/>
                  </a:lnTo>
                  <a:lnTo>
                    <a:pt x="898424" y="3013963"/>
                  </a:lnTo>
                  <a:lnTo>
                    <a:pt x="885402" y="3009205"/>
                  </a:lnTo>
                  <a:lnTo>
                    <a:pt x="871109" y="3005082"/>
                  </a:lnTo>
                  <a:lnTo>
                    <a:pt x="856182" y="3000958"/>
                  </a:lnTo>
                  <a:lnTo>
                    <a:pt x="840936" y="2997469"/>
                  </a:lnTo>
                  <a:lnTo>
                    <a:pt x="825374" y="2994614"/>
                  </a:lnTo>
                  <a:lnTo>
                    <a:pt x="810764" y="2992711"/>
                  </a:lnTo>
                  <a:lnTo>
                    <a:pt x="791389" y="2990808"/>
                  </a:lnTo>
                  <a:lnTo>
                    <a:pt x="771698" y="2989539"/>
                  </a:lnTo>
                  <a:lnTo>
                    <a:pt x="771698" y="2971459"/>
                  </a:lnTo>
                  <a:lnTo>
                    <a:pt x="771380" y="2970191"/>
                  </a:lnTo>
                  <a:lnTo>
                    <a:pt x="770427" y="2969556"/>
                  </a:lnTo>
                  <a:lnTo>
                    <a:pt x="769474" y="2968288"/>
                  </a:lnTo>
                  <a:lnTo>
                    <a:pt x="767886" y="2967653"/>
                  </a:lnTo>
                  <a:lnTo>
                    <a:pt x="765345" y="2966702"/>
                  </a:lnTo>
                  <a:lnTo>
                    <a:pt x="763440" y="2966384"/>
                  </a:lnTo>
                  <a:lnTo>
                    <a:pt x="760581" y="2966067"/>
                  </a:lnTo>
                  <a:lnTo>
                    <a:pt x="758358" y="2965750"/>
                  </a:lnTo>
                  <a:lnTo>
                    <a:pt x="711352" y="2965750"/>
                  </a:lnTo>
                  <a:close/>
                  <a:moveTo>
                    <a:pt x="3717945" y="2951797"/>
                  </a:moveTo>
                  <a:lnTo>
                    <a:pt x="3711914" y="2955607"/>
                  </a:lnTo>
                  <a:lnTo>
                    <a:pt x="3704931" y="2959100"/>
                  </a:lnTo>
                  <a:lnTo>
                    <a:pt x="3696678" y="2963227"/>
                  </a:lnTo>
                  <a:lnTo>
                    <a:pt x="3688425" y="2966720"/>
                  </a:lnTo>
                  <a:lnTo>
                    <a:pt x="3671285" y="2973387"/>
                  </a:lnTo>
                  <a:lnTo>
                    <a:pt x="3656684" y="2979102"/>
                  </a:lnTo>
                  <a:lnTo>
                    <a:pt x="3656684" y="3080068"/>
                  </a:lnTo>
                  <a:lnTo>
                    <a:pt x="3665254" y="3075623"/>
                  </a:lnTo>
                  <a:lnTo>
                    <a:pt x="3674142" y="3070860"/>
                  </a:lnTo>
                  <a:lnTo>
                    <a:pt x="3682394" y="3066098"/>
                  </a:lnTo>
                  <a:lnTo>
                    <a:pt x="3690647" y="3061018"/>
                  </a:lnTo>
                  <a:lnTo>
                    <a:pt x="3698582" y="3055620"/>
                  </a:lnTo>
                  <a:lnTo>
                    <a:pt x="3705566" y="3050223"/>
                  </a:lnTo>
                  <a:lnTo>
                    <a:pt x="3711914" y="3044825"/>
                  </a:lnTo>
                  <a:lnTo>
                    <a:pt x="3717945" y="3040063"/>
                  </a:lnTo>
                  <a:lnTo>
                    <a:pt x="3717945" y="2951797"/>
                  </a:lnTo>
                  <a:close/>
                  <a:moveTo>
                    <a:pt x="731996" y="2947987"/>
                  </a:moveTo>
                  <a:lnTo>
                    <a:pt x="755499" y="2948304"/>
                  </a:lnTo>
                  <a:lnTo>
                    <a:pt x="779003" y="2948939"/>
                  </a:lnTo>
                  <a:lnTo>
                    <a:pt x="801870" y="2949890"/>
                  </a:lnTo>
                  <a:lnTo>
                    <a:pt x="824103" y="2951476"/>
                  </a:lnTo>
                  <a:lnTo>
                    <a:pt x="846654" y="2953380"/>
                  </a:lnTo>
                  <a:lnTo>
                    <a:pt x="868569" y="2955283"/>
                  </a:lnTo>
                  <a:lnTo>
                    <a:pt x="889848" y="2958137"/>
                  </a:lnTo>
                  <a:lnTo>
                    <a:pt x="910493" y="2960992"/>
                  </a:lnTo>
                  <a:lnTo>
                    <a:pt x="930820" y="2964164"/>
                  </a:lnTo>
                  <a:lnTo>
                    <a:pt x="950512" y="2967970"/>
                  </a:lnTo>
                  <a:lnTo>
                    <a:pt x="969886" y="2971777"/>
                  </a:lnTo>
                  <a:lnTo>
                    <a:pt x="988308" y="2975900"/>
                  </a:lnTo>
                  <a:lnTo>
                    <a:pt x="1006411" y="2980658"/>
                  </a:lnTo>
                  <a:lnTo>
                    <a:pt x="1023880" y="2985416"/>
                  </a:lnTo>
                  <a:lnTo>
                    <a:pt x="1040396" y="2990491"/>
                  </a:lnTo>
                  <a:lnTo>
                    <a:pt x="1056594" y="2995883"/>
                  </a:lnTo>
                  <a:lnTo>
                    <a:pt x="1071521" y="3001593"/>
                  </a:lnTo>
                  <a:lnTo>
                    <a:pt x="1086131" y="3007302"/>
                  </a:lnTo>
                  <a:lnTo>
                    <a:pt x="1099471" y="3013646"/>
                  </a:lnTo>
                  <a:lnTo>
                    <a:pt x="1112493" y="3019990"/>
                  </a:lnTo>
                  <a:lnTo>
                    <a:pt x="1124562" y="3026651"/>
                  </a:lnTo>
                  <a:lnTo>
                    <a:pt x="1135678" y="3033629"/>
                  </a:lnTo>
                  <a:lnTo>
                    <a:pt x="1145842" y="3040925"/>
                  </a:lnTo>
                  <a:lnTo>
                    <a:pt x="1154735" y="3047903"/>
                  </a:lnTo>
                  <a:lnTo>
                    <a:pt x="1162993" y="3055515"/>
                  </a:lnTo>
                  <a:lnTo>
                    <a:pt x="1170298" y="3062811"/>
                  </a:lnTo>
                  <a:lnTo>
                    <a:pt x="1176650" y="3070741"/>
                  </a:lnTo>
                  <a:lnTo>
                    <a:pt x="1178873" y="3074864"/>
                  </a:lnTo>
                  <a:lnTo>
                    <a:pt x="1181732" y="3078670"/>
                  </a:lnTo>
                  <a:lnTo>
                    <a:pt x="1183638" y="3082794"/>
                  </a:lnTo>
                  <a:lnTo>
                    <a:pt x="1185543" y="3086600"/>
                  </a:lnTo>
                  <a:lnTo>
                    <a:pt x="1187131" y="3090406"/>
                  </a:lnTo>
                  <a:lnTo>
                    <a:pt x="1188402" y="3094847"/>
                  </a:lnTo>
                  <a:lnTo>
                    <a:pt x="1189672" y="3098653"/>
                  </a:lnTo>
                  <a:lnTo>
                    <a:pt x="1190307" y="3103094"/>
                  </a:lnTo>
                  <a:lnTo>
                    <a:pt x="1190625" y="3107535"/>
                  </a:lnTo>
                  <a:lnTo>
                    <a:pt x="1190625" y="3111341"/>
                  </a:lnTo>
                  <a:lnTo>
                    <a:pt x="1190625" y="3115782"/>
                  </a:lnTo>
                  <a:lnTo>
                    <a:pt x="1190307" y="3120223"/>
                  </a:lnTo>
                  <a:lnTo>
                    <a:pt x="1189672" y="3124029"/>
                  </a:lnTo>
                  <a:lnTo>
                    <a:pt x="1188402" y="3128470"/>
                  </a:lnTo>
                  <a:lnTo>
                    <a:pt x="1187131" y="3132276"/>
                  </a:lnTo>
                  <a:lnTo>
                    <a:pt x="1185543" y="3136399"/>
                  </a:lnTo>
                  <a:lnTo>
                    <a:pt x="1183638" y="3140523"/>
                  </a:lnTo>
                  <a:lnTo>
                    <a:pt x="1181732" y="3144646"/>
                  </a:lnTo>
                  <a:lnTo>
                    <a:pt x="1178873" y="3148453"/>
                  </a:lnTo>
                  <a:lnTo>
                    <a:pt x="1176650" y="3152259"/>
                  </a:lnTo>
                  <a:lnTo>
                    <a:pt x="1170298" y="3160189"/>
                  </a:lnTo>
                  <a:lnTo>
                    <a:pt x="1162993" y="3167801"/>
                  </a:lnTo>
                  <a:lnTo>
                    <a:pt x="1154735" y="3175414"/>
                  </a:lnTo>
                  <a:lnTo>
                    <a:pt x="1145842" y="3182392"/>
                  </a:lnTo>
                  <a:lnTo>
                    <a:pt x="1135678" y="3189370"/>
                  </a:lnTo>
                  <a:lnTo>
                    <a:pt x="1124562" y="3196031"/>
                  </a:lnTo>
                  <a:lnTo>
                    <a:pt x="1112493" y="3203010"/>
                  </a:lnTo>
                  <a:lnTo>
                    <a:pt x="1099471" y="3209671"/>
                  </a:lnTo>
                  <a:lnTo>
                    <a:pt x="1086131" y="3215380"/>
                  </a:lnTo>
                  <a:lnTo>
                    <a:pt x="1071521" y="3221407"/>
                  </a:lnTo>
                  <a:lnTo>
                    <a:pt x="1056594" y="3227433"/>
                  </a:lnTo>
                  <a:lnTo>
                    <a:pt x="1040396" y="3232509"/>
                  </a:lnTo>
                  <a:lnTo>
                    <a:pt x="1023880" y="3237584"/>
                  </a:lnTo>
                  <a:lnTo>
                    <a:pt x="1006411" y="3242659"/>
                  </a:lnTo>
                  <a:lnTo>
                    <a:pt x="988308" y="3247099"/>
                  </a:lnTo>
                  <a:lnTo>
                    <a:pt x="969886" y="3251223"/>
                  </a:lnTo>
                  <a:lnTo>
                    <a:pt x="950512" y="3255346"/>
                  </a:lnTo>
                  <a:lnTo>
                    <a:pt x="930820" y="3258835"/>
                  </a:lnTo>
                  <a:lnTo>
                    <a:pt x="910493" y="3262325"/>
                  </a:lnTo>
                  <a:lnTo>
                    <a:pt x="889848" y="3265179"/>
                  </a:lnTo>
                  <a:lnTo>
                    <a:pt x="868569" y="3268034"/>
                  </a:lnTo>
                  <a:lnTo>
                    <a:pt x="846654" y="3269937"/>
                  </a:lnTo>
                  <a:lnTo>
                    <a:pt x="824103" y="3271840"/>
                  </a:lnTo>
                  <a:lnTo>
                    <a:pt x="801870" y="3273426"/>
                  </a:lnTo>
                  <a:lnTo>
                    <a:pt x="779003" y="3274061"/>
                  </a:lnTo>
                  <a:lnTo>
                    <a:pt x="755499" y="3275012"/>
                  </a:lnTo>
                  <a:lnTo>
                    <a:pt x="731996" y="3275012"/>
                  </a:lnTo>
                  <a:lnTo>
                    <a:pt x="708176" y="3275012"/>
                  </a:lnTo>
                  <a:lnTo>
                    <a:pt x="684990" y="3274061"/>
                  </a:lnTo>
                  <a:lnTo>
                    <a:pt x="662122" y="3273426"/>
                  </a:lnTo>
                  <a:lnTo>
                    <a:pt x="639572" y="3271840"/>
                  </a:lnTo>
                  <a:lnTo>
                    <a:pt x="617022" y="3269937"/>
                  </a:lnTo>
                  <a:lnTo>
                    <a:pt x="595424" y="3268034"/>
                  </a:lnTo>
                  <a:lnTo>
                    <a:pt x="574144" y="3265179"/>
                  </a:lnTo>
                  <a:lnTo>
                    <a:pt x="553182" y="3262325"/>
                  </a:lnTo>
                  <a:lnTo>
                    <a:pt x="533173" y="3258835"/>
                  </a:lnTo>
                  <a:lnTo>
                    <a:pt x="513481" y="3255346"/>
                  </a:lnTo>
                  <a:lnTo>
                    <a:pt x="494107" y="3251223"/>
                  </a:lnTo>
                  <a:lnTo>
                    <a:pt x="475368" y="3247099"/>
                  </a:lnTo>
                  <a:lnTo>
                    <a:pt x="457264" y="3242659"/>
                  </a:lnTo>
                  <a:lnTo>
                    <a:pt x="439795" y="3237584"/>
                  </a:lnTo>
                  <a:lnTo>
                    <a:pt x="423280" y="3232509"/>
                  </a:lnTo>
                  <a:lnTo>
                    <a:pt x="407082" y="3227433"/>
                  </a:lnTo>
                  <a:lnTo>
                    <a:pt x="392154" y="3221407"/>
                  </a:lnTo>
                  <a:lnTo>
                    <a:pt x="377544" y="3215380"/>
                  </a:lnTo>
                  <a:lnTo>
                    <a:pt x="364204" y="3209671"/>
                  </a:lnTo>
                  <a:lnTo>
                    <a:pt x="351182" y="3203010"/>
                  </a:lnTo>
                  <a:lnTo>
                    <a:pt x="339431" y="3196031"/>
                  </a:lnTo>
                  <a:lnTo>
                    <a:pt x="328314" y="3189370"/>
                  </a:lnTo>
                  <a:lnTo>
                    <a:pt x="318151" y="3182392"/>
                  </a:lnTo>
                  <a:lnTo>
                    <a:pt x="308940" y="3175414"/>
                  </a:lnTo>
                  <a:lnTo>
                    <a:pt x="300682" y="3167801"/>
                  </a:lnTo>
                  <a:lnTo>
                    <a:pt x="293695" y="3160189"/>
                  </a:lnTo>
                  <a:lnTo>
                    <a:pt x="287343" y="3152259"/>
                  </a:lnTo>
                  <a:lnTo>
                    <a:pt x="284484" y="3148453"/>
                  </a:lnTo>
                  <a:lnTo>
                    <a:pt x="282261" y="3144646"/>
                  </a:lnTo>
                  <a:lnTo>
                    <a:pt x="280038" y="3140523"/>
                  </a:lnTo>
                  <a:lnTo>
                    <a:pt x="278132" y="3136399"/>
                  </a:lnTo>
                  <a:lnTo>
                    <a:pt x="276544" y="3132276"/>
                  </a:lnTo>
                  <a:lnTo>
                    <a:pt x="275274" y="3128470"/>
                  </a:lnTo>
                  <a:lnTo>
                    <a:pt x="274321" y="3124029"/>
                  </a:lnTo>
                  <a:lnTo>
                    <a:pt x="273368" y="3120223"/>
                  </a:lnTo>
                  <a:lnTo>
                    <a:pt x="273050" y="3115782"/>
                  </a:lnTo>
                  <a:lnTo>
                    <a:pt x="273050" y="3111341"/>
                  </a:lnTo>
                  <a:lnTo>
                    <a:pt x="273050" y="3107535"/>
                  </a:lnTo>
                  <a:lnTo>
                    <a:pt x="273368" y="3103094"/>
                  </a:lnTo>
                  <a:lnTo>
                    <a:pt x="274321" y="3098653"/>
                  </a:lnTo>
                  <a:lnTo>
                    <a:pt x="275274" y="3094847"/>
                  </a:lnTo>
                  <a:lnTo>
                    <a:pt x="276544" y="3090406"/>
                  </a:lnTo>
                  <a:lnTo>
                    <a:pt x="278132" y="3086600"/>
                  </a:lnTo>
                  <a:lnTo>
                    <a:pt x="280038" y="3082794"/>
                  </a:lnTo>
                  <a:lnTo>
                    <a:pt x="282261" y="3078670"/>
                  </a:lnTo>
                  <a:lnTo>
                    <a:pt x="284484" y="3074864"/>
                  </a:lnTo>
                  <a:lnTo>
                    <a:pt x="287343" y="3070741"/>
                  </a:lnTo>
                  <a:lnTo>
                    <a:pt x="293695" y="3062811"/>
                  </a:lnTo>
                  <a:lnTo>
                    <a:pt x="300682" y="3055515"/>
                  </a:lnTo>
                  <a:lnTo>
                    <a:pt x="308940" y="3047903"/>
                  </a:lnTo>
                  <a:lnTo>
                    <a:pt x="318151" y="3040925"/>
                  </a:lnTo>
                  <a:lnTo>
                    <a:pt x="328314" y="3033629"/>
                  </a:lnTo>
                  <a:lnTo>
                    <a:pt x="339431" y="3026651"/>
                  </a:lnTo>
                  <a:lnTo>
                    <a:pt x="351182" y="3019990"/>
                  </a:lnTo>
                  <a:lnTo>
                    <a:pt x="364204" y="3013646"/>
                  </a:lnTo>
                  <a:lnTo>
                    <a:pt x="377544" y="3007302"/>
                  </a:lnTo>
                  <a:lnTo>
                    <a:pt x="392154" y="3001593"/>
                  </a:lnTo>
                  <a:lnTo>
                    <a:pt x="407082" y="2995883"/>
                  </a:lnTo>
                  <a:lnTo>
                    <a:pt x="423280" y="2990491"/>
                  </a:lnTo>
                  <a:lnTo>
                    <a:pt x="439795" y="2985416"/>
                  </a:lnTo>
                  <a:lnTo>
                    <a:pt x="457264" y="2980658"/>
                  </a:lnTo>
                  <a:lnTo>
                    <a:pt x="475368" y="2975900"/>
                  </a:lnTo>
                  <a:lnTo>
                    <a:pt x="494107" y="2971777"/>
                  </a:lnTo>
                  <a:lnTo>
                    <a:pt x="513481" y="2967970"/>
                  </a:lnTo>
                  <a:lnTo>
                    <a:pt x="533173" y="2964164"/>
                  </a:lnTo>
                  <a:lnTo>
                    <a:pt x="553182" y="2960992"/>
                  </a:lnTo>
                  <a:lnTo>
                    <a:pt x="574144" y="2958137"/>
                  </a:lnTo>
                  <a:lnTo>
                    <a:pt x="595424" y="2955283"/>
                  </a:lnTo>
                  <a:lnTo>
                    <a:pt x="617022" y="2953380"/>
                  </a:lnTo>
                  <a:lnTo>
                    <a:pt x="639572" y="2951476"/>
                  </a:lnTo>
                  <a:lnTo>
                    <a:pt x="662122" y="2949890"/>
                  </a:lnTo>
                  <a:lnTo>
                    <a:pt x="684990" y="2948939"/>
                  </a:lnTo>
                  <a:lnTo>
                    <a:pt x="708176" y="2948304"/>
                  </a:lnTo>
                  <a:lnTo>
                    <a:pt x="731996" y="2947987"/>
                  </a:lnTo>
                  <a:close/>
                  <a:moveTo>
                    <a:pt x="2665715" y="2911157"/>
                  </a:moveTo>
                  <a:lnTo>
                    <a:pt x="2665715" y="3029585"/>
                  </a:lnTo>
                  <a:lnTo>
                    <a:pt x="2668254" y="3032125"/>
                  </a:lnTo>
                  <a:lnTo>
                    <a:pt x="2671429" y="3035300"/>
                  </a:lnTo>
                  <a:lnTo>
                    <a:pt x="2678729" y="3041650"/>
                  </a:lnTo>
                  <a:lnTo>
                    <a:pt x="2687934" y="3048635"/>
                  </a:lnTo>
                  <a:lnTo>
                    <a:pt x="2698726" y="3055938"/>
                  </a:lnTo>
                  <a:lnTo>
                    <a:pt x="2710153" y="3063240"/>
                  </a:lnTo>
                  <a:lnTo>
                    <a:pt x="2722215" y="3070225"/>
                  </a:lnTo>
                  <a:lnTo>
                    <a:pt x="2734594" y="3076258"/>
                  </a:lnTo>
                  <a:lnTo>
                    <a:pt x="2746656" y="3082290"/>
                  </a:lnTo>
                  <a:lnTo>
                    <a:pt x="2746656" y="2963227"/>
                  </a:lnTo>
                  <a:lnTo>
                    <a:pt x="2734594" y="2957195"/>
                  </a:lnTo>
                  <a:lnTo>
                    <a:pt x="2723167" y="2951480"/>
                  </a:lnTo>
                  <a:lnTo>
                    <a:pt x="2712058" y="2945130"/>
                  </a:lnTo>
                  <a:lnTo>
                    <a:pt x="2701583" y="2938462"/>
                  </a:lnTo>
                  <a:lnTo>
                    <a:pt x="2691743" y="2932112"/>
                  </a:lnTo>
                  <a:lnTo>
                    <a:pt x="2682538" y="2925445"/>
                  </a:lnTo>
                  <a:lnTo>
                    <a:pt x="2673650" y="2918142"/>
                  </a:lnTo>
                  <a:lnTo>
                    <a:pt x="2665715" y="2911157"/>
                  </a:lnTo>
                  <a:close/>
                  <a:moveTo>
                    <a:pt x="1404938" y="2890837"/>
                  </a:moveTo>
                  <a:lnTo>
                    <a:pt x="1408115" y="2896532"/>
                  </a:lnTo>
                  <a:lnTo>
                    <a:pt x="1411928" y="2901593"/>
                  </a:lnTo>
                  <a:lnTo>
                    <a:pt x="1415740" y="2906655"/>
                  </a:lnTo>
                  <a:lnTo>
                    <a:pt x="1419552" y="2911716"/>
                  </a:lnTo>
                  <a:lnTo>
                    <a:pt x="1424000" y="2916778"/>
                  </a:lnTo>
                  <a:lnTo>
                    <a:pt x="1428447" y="2922156"/>
                  </a:lnTo>
                  <a:lnTo>
                    <a:pt x="1438296" y="2931963"/>
                  </a:lnTo>
                  <a:lnTo>
                    <a:pt x="1448780" y="2941453"/>
                  </a:lnTo>
                  <a:lnTo>
                    <a:pt x="1460852" y="2950311"/>
                  </a:lnTo>
                  <a:lnTo>
                    <a:pt x="1472924" y="2958852"/>
                  </a:lnTo>
                  <a:lnTo>
                    <a:pt x="1486267" y="2967394"/>
                  </a:lnTo>
                  <a:lnTo>
                    <a:pt x="1500563" y="2975619"/>
                  </a:lnTo>
                  <a:lnTo>
                    <a:pt x="1515494" y="2983211"/>
                  </a:lnTo>
                  <a:lnTo>
                    <a:pt x="1531061" y="2990487"/>
                  </a:lnTo>
                  <a:lnTo>
                    <a:pt x="1547263" y="2997763"/>
                  </a:lnTo>
                  <a:lnTo>
                    <a:pt x="1564101" y="3004723"/>
                  </a:lnTo>
                  <a:lnTo>
                    <a:pt x="1581574" y="3010734"/>
                  </a:lnTo>
                  <a:lnTo>
                    <a:pt x="1599682" y="3017061"/>
                  </a:lnTo>
                  <a:lnTo>
                    <a:pt x="1618108" y="3022755"/>
                  </a:lnTo>
                  <a:lnTo>
                    <a:pt x="1637170" y="3028133"/>
                  </a:lnTo>
                  <a:lnTo>
                    <a:pt x="1656866" y="3033195"/>
                  </a:lnTo>
                  <a:lnTo>
                    <a:pt x="1676881" y="3037940"/>
                  </a:lnTo>
                  <a:lnTo>
                    <a:pt x="1697213" y="3042369"/>
                  </a:lnTo>
                  <a:lnTo>
                    <a:pt x="1718180" y="3046481"/>
                  </a:lnTo>
                  <a:lnTo>
                    <a:pt x="1738830" y="3050277"/>
                  </a:lnTo>
                  <a:lnTo>
                    <a:pt x="1760116" y="3053757"/>
                  </a:lnTo>
                  <a:lnTo>
                    <a:pt x="1782036" y="3056604"/>
                  </a:lnTo>
                  <a:lnTo>
                    <a:pt x="1803639" y="3059135"/>
                  </a:lnTo>
                  <a:lnTo>
                    <a:pt x="1825877" y="3061666"/>
                  </a:lnTo>
                  <a:lnTo>
                    <a:pt x="1847798" y="3063564"/>
                  </a:lnTo>
                  <a:lnTo>
                    <a:pt x="1870036" y="3065146"/>
                  </a:lnTo>
                  <a:lnTo>
                    <a:pt x="1891957" y="3066411"/>
                  </a:lnTo>
                  <a:lnTo>
                    <a:pt x="1914513" y="3067360"/>
                  </a:lnTo>
                  <a:lnTo>
                    <a:pt x="1936751" y="3067993"/>
                  </a:lnTo>
                  <a:lnTo>
                    <a:pt x="1959307" y="3067993"/>
                  </a:lnTo>
                  <a:lnTo>
                    <a:pt x="1978051" y="3067993"/>
                  </a:lnTo>
                  <a:lnTo>
                    <a:pt x="1996794" y="3067360"/>
                  </a:lnTo>
                  <a:lnTo>
                    <a:pt x="2015538" y="3067044"/>
                  </a:lnTo>
                  <a:lnTo>
                    <a:pt x="2034599" y="3065779"/>
                  </a:lnTo>
                  <a:lnTo>
                    <a:pt x="2053025" y="3064830"/>
                  </a:lnTo>
                  <a:lnTo>
                    <a:pt x="2071769" y="3063564"/>
                  </a:lnTo>
                  <a:lnTo>
                    <a:pt x="2090513" y="3061982"/>
                  </a:lnTo>
                  <a:lnTo>
                    <a:pt x="2108621" y="3060084"/>
                  </a:lnTo>
                  <a:lnTo>
                    <a:pt x="2127365" y="3058186"/>
                  </a:lnTo>
                  <a:lnTo>
                    <a:pt x="2145473" y="3055655"/>
                  </a:lnTo>
                  <a:lnTo>
                    <a:pt x="2163581" y="3052808"/>
                  </a:lnTo>
                  <a:lnTo>
                    <a:pt x="2181372" y="3050277"/>
                  </a:lnTo>
                  <a:lnTo>
                    <a:pt x="2199163" y="3047114"/>
                  </a:lnTo>
                  <a:lnTo>
                    <a:pt x="2216318" y="3043950"/>
                  </a:lnTo>
                  <a:lnTo>
                    <a:pt x="2233473" y="3040471"/>
                  </a:lnTo>
                  <a:lnTo>
                    <a:pt x="2250311" y="3036358"/>
                  </a:lnTo>
                  <a:lnTo>
                    <a:pt x="2266830" y="3032562"/>
                  </a:lnTo>
                  <a:lnTo>
                    <a:pt x="2283668" y="3028133"/>
                  </a:lnTo>
                  <a:lnTo>
                    <a:pt x="2299235" y="3023704"/>
                  </a:lnTo>
                  <a:lnTo>
                    <a:pt x="2315119" y="3018642"/>
                  </a:lnTo>
                  <a:lnTo>
                    <a:pt x="2330051" y="3013897"/>
                  </a:lnTo>
                  <a:lnTo>
                    <a:pt x="2344982" y="3008519"/>
                  </a:lnTo>
                  <a:lnTo>
                    <a:pt x="2359278" y="3003141"/>
                  </a:lnTo>
                  <a:lnTo>
                    <a:pt x="2373574" y="2997447"/>
                  </a:lnTo>
                  <a:lnTo>
                    <a:pt x="2386917" y="2991753"/>
                  </a:lnTo>
                  <a:lnTo>
                    <a:pt x="2399942" y="2985426"/>
                  </a:lnTo>
                  <a:lnTo>
                    <a:pt x="2412650" y="2979099"/>
                  </a:lnTo>
                  <a:lnTo>
                    <a:pt x="2424722" y="2972455"/>
                  </a:lnTo>
                  <a:lnTo>
                    <a:pt x="2436159" y="2965179"/>
                  </a:lnTo>
                  <a:lnTo>
                    <a:pt x="2446961" y="2958220"/>
                  </a:lnTo>
                  <a:lnTo>
                    <a:pt x="2457444" y="2950627"/>
                  </a:lnTo>
                  <a:lnTo>
                    <a:pt x="2466975" y="2943351"/>
                  </a:lnTo>
                  <a:lnTo>
                    <a:pt x="2466975" y="3039838"/>
                  </a:lnTo>
                  <a:lnTo>
                    <a:pt x="2466657" y="3040471"/>
                  </a:lnTo>
                  <a:lnTo>
                    <a:pt x="2466340" y="3048063"/>
                  </a:lnTo>
                  <a:lnTo>
                    <a:pt x="2466022" y="3052808"/>
                  </a:lnTo>
                  <a:lnTo>
                    <a:pt x="2464751" y="3058186"/>
                  </a:lnTo>
                  <a:lnTo>
                    <a:pt x="2463480" y="3062615"/>
                  </a:lnTo>
                  <a:lnTo>
                    <a:pt x="2461892" y="3067993"/>
                  </a:lnTo>
                  <a:lnTo>
                    <a:pt x="2459986" y="3072422"/>
                  </a:lnTo>
                  <a:lnTo>
                    <a:pt x="2457444" y="3077167"/>
                  </a:lnTo>
                  <a:lnTo>
                    <a:pt x="2455220" y="3081912"/>
                  </a:lnTo>
                  <a:lnTo>
                    <a:pt x="2452361" y="3086658"/>
                  </a:lnTo>
                  <a:lnTo>
                    <a:pt x="2449184" y="3091403"/>
                  </a:lnTo>
                  <a:lnTo>
                    <a:pt x="2445690" y="3096148"/>
                  </a:lnTo>
                  <a:lnTo>
                    <a:pt x="2441878" y="3100893"/>
                  </a:lnTo>
                  <a:lnTo>
                    <a:pt x="2437748" y="3105322"/>
                  </a:lnTo>
                  <a:lnTo>
                    <a:pt x="2429170" y="3114180"/>
                  </a:lnTo>
                  <a:lnTo>
                    <a:pt x="2419322" y="3123038"/>
                  </a:lnTo>
                  <a:lnTo>
                    <a:pt x="2408202" y="3131579"/>
                  </a:lnTo>
                  <a:lnTo>
                    <a:pt x="2396130" y="3139804"/>
                  </a:lnTo>
                  <a:lnTo>
                    <a:pt x="2383423" y="3147713"/>
                  </a:lnTo>
                  <a:lnTo>
                    <a:pt x="2369127" y="3155622"/>
                  </a:lnTo>
                  <a:lnTo>
                    <a:pt x="2354195" y="3162898"/>
                  </a:lnTo>
                  <a:lnTo>
                    <a:pt x="2338311" y="3170490"/>
                  </a:lnTo>
                  <a:lnTo>
                    <a:pt x="2321791" y="3177134"/>
                  </a:lnTo>
                  <a:lnTo>
                    <a:pt x="2304636" y="3183777"/>
                  </a:lnTo>
                  <a:lnTo>
                    <a:pt x="2285892" y="3190104"/>
                  </a:lnTo>
                  <a:lnTo>
                    <a:pt x="2266830" y="3196431"/>
                  </a:lnTo>
                  <a:lnTo>
                    <a:pt x="2247134" y="3201809"/>
                  </a:lnTo>
                  <a:lnTo>
                    <a:pt x="2226802" y="3207503"/>
                  </a:lnTo>
                  <a:lnTo>
                    <a:pt x="2205516" y="3212248"/>
                  </a:lnTo>
                  <a:lnTo>
                    <a:pt x="2183278" y="3216677"/>
                  </a:lnTo>
                  <a:lnTo>
                    <a:pt x="2160722" y="3221106"/>
                  </a:lnTo>
                  <a:lnTo>
                    <a:pt x="2137848" y="3224586"/>
                  </a:lnTo>
                  <a:lnTo>
                    <a:pt x="2114340" y="3228382"/>
                  </a:lnTo>
                  <a:lnTo>
                    <a:pt x="2089877" y="3231229"/>
                  </a:lnTo>
                  <a:lnTo>
                    <a:pt x="2065415" y="3233760"/>
                  </a:lnTo>
                  <a:lnTo>
                    <a:pt x="2040000" y="3235975"/>
                  </a:lnTo>
                  <a:lnTo>
                    <a:pt x="2014267" y="3237556"/>
                  </a:lnTo>
                  <a:lnTo>
                    <a:pt x="1988217" y="3238822"/>
                  </a:lnTo>
                  <a:lnTo>
                    <a:pt x="1962166" y="3239771"/>
                  </a:lnTo>
                  <a:lnTo>
                    <a:pt x="1935480" y="3240087"/>
                  </a:lnTo>
                  <a:lnTo>
                    <a:pt x="1908159" y="3239771"/>
                  </a:lnTo>
                  <a:lnTo>
                    <a:pt x="1881155" y="3238822"/>
                  </a:lnTo>
                  <a:lnTo>
                    <a:pt x="1854469" y="3237556"/>
                  </a:lnTo>
                  <a:lnTo>
                    <a:pt x="1828419" y="3235658"/>
                  </a:lnTo>
                  <a:lnTo>
                    <a:pt x="1803004" y="3233760"/>
                  </a:lnTo>
                  <a:lnTo>
                    <a:pt x="1777588" y="3230913"/>
                  </a:lnTo>
                  <a:lnTo>
                    <a:pt x="1752809" y="3227750"/>
                  </a:lnTo>
                  <a:lnTo>
                    <a:pt x="1728664" y="3224270"/>
                  </a:lnTo>
                  <a:lnTo>
                    <a:pt x="1705155" y="3220474"/>
                  </a:lnTo>
                  <a:lnTo>
                    <a:pt x="1682282" y="3215728"/>
                  </a:lnTo>
                  <a:lnTo>
                    <a:pt x="1660043" y="3210983"/>
                  </a:lnTo>
                  <a:lnTo>
                    <a:pt x="1638440" y="3205921"/>
                  </a:lnTo>
                  <a:lnTo>
                    <a:pt x="1617791" y="3200227"/>
                  </a:lnTo>
                  <a:lnTo>
                    <a:pt x="1597776" y="3194533"/>
                  </a:lnTo>
                  <a:lnTo>
                    <a:pt x="1578397" y="3188206"/>
                  </a:lnTo>
                  <a:lnTo>
                    <a:pt x="1559653" y="3181563"/>
                  </a:lnTo>
                  <a:lnTo>
                    <a:pt x="1542498" y="3174287"/>
                  </a:lnTo>
                  <a:lnTo>
                    <a:pt x="1525343" y="3167327"/>
                  </a:lnTo>
                  <a:lnTo>
                    <a:pt x="1509776" y="3159734"/>
                  </a:lnTo>
                  <a:lnTo>
                    <a:pt x="1495162" y="3151826"/>
                  </a:lnTo>
                  <a:lnTo>
                    <a:pt x="1481184" y="3143601"/>
                  </a:lnTo>
                  <a:lnTo>
                    <a:pt x="1468159" y="3135376"/>
                  </a:lnTo>
                  <a:lnTo>
                    <a:pt x="1456404" y="3126834"/>
                  </a:lnTo>
                  <a:lnTo>
                    <a:pt x="1445603" y="3117660"/>
                  </a:lnTo>
                  <a:lnTo>
                    <a:pt x="1440837" y="3113547"/>
                  </a:lnTo>
                  <a:lnTo>
                    <a:pt x="1436390" y="3108802"/>
                  </a:lnTo>
                  <a:lnTo>
                    <a:pt x="1431942" y="3104373"/>
                  </a:lnTo>
                  <a:lnTo>
                    <a:pt x="1428130" y="3099628"/>
                  </a:lnTo>
                  <a:lnTo>
                    <a:pt x="1424318" y="3094883"/>
                  </a:lnTo>
                  <a:lnTo>
                    <a:pt x="1420823" y="3090138"/>
                  </a:lnTo>
                  <a:lnTo>
                    <a:pt x="1417646" y="3085392"/>
                  </a:lnTo>
                  <a:lnTo>
                    <a:pt x="1415105" y="3080331"/>
                  </a:lnTo>
                  <a:lnTo>
                    <a:pt x="1412563" y="3075585"/>
                  </a:lnTo>
                  <a:lnTo>
                    <a:pt x="1410339" y="3070524"/>
                  </a:lnTo>
                  <a:lnTo>
                    <a:pt x="1408115" y="3065779"/>
                  </a:lnTo>
                  <a:lnTo>
                    <a:pt x="1407162" y="3060717"/>
                  </a:lnTo>
                  <a:lnTo>
                    <a:pt x="1405892" y="3055655"/>
                  </a:lnTo>
                  <a:lnTo>
                    <a:pt x="1404621" y="3050594"/>
                  </a:lnTo>
                  <a:lnTo>
                    <a:pt x="1404303" y="3045532"/>
                  </a:lnTo>
                  <a:lnTo>
                    <a:pt x="1404303" y="3040471"/>
                  </a:lnTo>
                  <a:lnTo>
                    <a:pt x="1403350" y="3040471"/>
                  </a:lnTo>
                  <a:lnTo>
                    <a:pt x="1403350" y="2909186"/>
                  </a:lnTo>
                  <a:lnTo>
                    <a:pt x="1403350" y="2905389"/>
                  </a:lnTo>
                  <a:lnTo>
                    <a:pt x="1403985" y="2898113"/>
                  </a:lnTo>
                  <a:lnTo>
                    <a:pt x="1404938" y="2890837"/>
                  </a:lnTo>
                  <a:close/>
                  <a:moveTo>
                    <a:pt x="2609850" y="2805112"/>
                  </a:moveTo>
                  <a:lnTo>
                    <a:pt x="2613342" y="2810827"/>
                  </a:lnTo>
                  <a:lnTo>
                    <a:pt x="2617468" y="2816860"/>
                  </a:lnTo>
                  <a:lnTo>
                    <a:pt x="2621594" y="2822257"/>
                  </a:lnTo>
                  <a:lnTo>
                    <a:pt x="2626038" y="2828290"/>
                  </a:lnTo>
                  <a:lnTo>
                    <a:pt x="2631117" y="2833687"/>
                  </a:lnTo>
                  <a:lnTo>
                    <a:pt x="2635878" y="2839402"/>
                  </a:lnTo>
                  <a:lnTo>
                    <a:pt x="2641274" y="2844800"/>
                  </a:lnTo>
                  <a:lnTo>
                    <a:pt x="2646988" y="2850515"/>
                  </a:lnTo>
                  <a:lnTo>
                    <a:pt x="2658732" y="2860675"/>
                  </a:lnTo>
                  <a:lnTo>
                    <a:pt x="2671746" y="2870835"/>
                  </a:lnTo>
                  <a:lnTo>
                    <a:pt x="2685712" y="2880677"/>
                  </a:lnTo>
                  <a:lnTo>
                    <a:pt x="2700631" y="2889885"/>
                  </a:lnTo>
                  <a:lnTo>
                    <a:pt x="2715867" y="2898775"/>
                  </a:lnTo>
                  <a:lnTo>
                    <a:pt x="2732372" y="2907665"/>
                  </a:lnTo>
                  <a:lnTo>
                    <a:pt x="2749830" y="2915920"/>
                  </a:lnTo>
                  <a:lnTo>
                    <a:pt x="2767923" y="2923857"/>
                  </a:lnTo>
                  <a:lnTo>
                    <a:pt x="2786650" y="2931160"/>
                  </a:lnTo>
                  <a:lnTo>
                    <a:pt x="2805695" y="2938780"/>
                  </a:lnTo>
                  <a:lnTo>
                    <a:pt x="2826009" y="2945447"/>
                  </a:lnTo>
                  <a:lnTo>
                    <a:pt x="2846959" y="2951797"/>
                  </a:lnTo>
                  <a:lnTo>
                    <a:pt x="2867591" y="2957512"/>
                  </a:lnTo>
                  <a:lnTo>
                    <a:pt x="2889492" y="2963545"/>
                  </a:lnTo>
                  <a:lnTo>
                    <a:pt x="2912029" y="2968625"/>
                  </a:lnTo>
                  <a:lnTo>
                    <a:pt x="2934248" y="2973705"/>
                  </a:lnTo>
                  <a:lnTo>
                    <a:pt x="2957102" y="2978150"/>
                  </a:lnTo>
                  <a:lnTo>
                    <a:pt x="2980908" y="2982595"/>
                  </a:lnTo>
                  <a:lnTo>
                    <a:pt x="3004396" y="2986087"/>
                  </a:lnTo>
                  <a:lnTo>
                    <a:pt x="3028203" y="2989580"/>
                  </a:lnTo>
                  <a:lnTo>
                    <a:pt x="3052644" y="2992437"/>
                  </a:lnTo>
                  <a:lnTo>
                    <a:pt x="3077084" y="2994977"/>
                  </a:lnTo>
                  <a:lnTo>
                    <a:pt x="3101525" y="2997200"/>
                  </a:lnTo>
                  <a:lnTo>
                    <a:pt x="3125966" y="2999105"/>
                  </a:lnTo>
                  <a:lnTo>
                    <a:pt x="3150725" y="3000375"/>
                  </a:lnTo>
                  <a:lnTo>
                    <a:pt x="3175800" y="3001327"/>
                  </a:lnTo>
                  <a:lnTo>
                    <a:pt x="3200559" y="3001962"/>
                  </a:lnTo>
                  <a:lnTo>
                    <a:pt x="3225317" y="3002280"/>
                  </a:lnTo>
                  <a:lnTo>
                    <a:pt x="3246266" y="3002280"/>
                  </a:lnTo>
                  <a:lnTo>
                    <a:pt x="3267216" y="3001962"/>
                  </a:lnTo>
                  <a:lnTo>
                    <a:pt x="3288165" y="3001010"/>
                  </a:lnTo>
                  <a:lnTo>
                    <a:pt x="3308797" y="2999740"/>
                  </a:lnTo>
                  <a:lnTo>
                    <a:pt x="3329429" y="2998787"/>
                  </a:lnTo>
                  <a:lnTo>
                    <a:pt x="3350378" y="2997200"/>
                  </a:lnTo>
                  <a:lnTo>
                    <a:pt x="3371010" y="2995612"/>
                  </a:lnTo>
                  <a:lnTo>
                    <a:pt x="3391325" y="2993707"/>
                  </a:lnTo>
                  <a:lnTo>
                    <a:pt x="3411957" y="2991167"/>
                  </a:lnTo>
                  <a:lnTo>
                    <a:pt x="3431954" y="2988310"/>
                  </a:lnTo>
                  <a:lnTo>
                    <a:pt x="3451951" y="2985770"/>
                  </a:lnTo>
                  <a:lnTo>
                    <a:pt x="3471948" y="2982595"/>
                  </a:lnTo>
                  <a:lnTo>
                    <a:pt x="3491628" y="2979102"/>
                  </a:lnTo>
                  <a:lnTo>
                    <a:pt x="3510990" y="2975292"/>
                  </a:lnTo>
                  <a:lnTo>
                    <a:pt x="3530035" y="2971482"/>
                  </a:lnTo>
                  <a:lnTo>
                    <a:pt x="3548763" y="2967037"/>
                  </a:lnTo>
                  <a:lnTo>
                    <a:pt x="3567173" y="2962275"/>
                  </a:lnTo>
                  <a:lnTo>
                    <a:pt x="3585265" y="2957512"/>
                  </a:lnTo>
                  <a:lnTo>
                    <a:pt x="3603041" y="2953067"/>
                  </a:lnTo>
                  <a:lnTo>
                    <a:pt x="3620498" y="2947352"/>
                  </a:lnTo>
                  <a:lnTo>
                    <a:pt x="3637004" y="2941955"/>
                  </a:lnTo>
                  <a:lnTo>
                    <a:pt x="3653510" y="2935922"/>
                  </a:lnTo>
                  <a:lnTo>
                    <a:pt x="3669698" y="2929890"/>
                  </a:lnTo>
                  <a:lnTo>
                    <a:pt x="3685251" y="2923857"/>
                  </a:lnTo>
                  <a:lnTo>
                    <a:pt x="3700170" y="2916872"/>
                  </a:lnTo>
                  <a:lnTo>
                    <a:pt x="3714770" y="2909887"/>
                  </a:lnTo>
                  <a:lnTo>
                    <a:pt x="3728419" y="2902902"/>
                  </a:lnTo>
                  <a:lnTo>
                    <a:pt x="3741751" y="2895282"/>
                  </a:lnTo>
                  <a:lnTo>
                    <a:pt x="3754765" y="2887980"/>
                  </a:lnTo>
                  <a:lnTo>
                    <a:pt x="3767144" y="2880042"/>
                  </a:lnTo>
                  <a:lnTo>
                    <a:pt x="3778571" y="2871787"/>
                  </a:lnTo>
                  <a:lnTo>
                    <a:pt x="3789363" y="2863532"/>
                  </a:lnTo>
                  <a:lnTo>
                    <a:pt x="3789363" y="2971165"/>
                  </a:lnTo>
                  <a:lnTo>
                    <a:pt x="3788728" y="2971482"/>
                  </a:lnTo>
                  <a:lnTo>
                    <a:pt x="3788728" y="2975927"/>
                  </a:lnTo>
                  <a:lnTo>
                    <a:pt x="3788411" y="2980055"/>
                  </a:lnTo>
                  <a:lnTo>
                    <a:pt x="3787776" y="2985770"/>
                  </a:lnTo>
                  <a:lnTo>
                    <a:pt x="3786506" y="2991167"/>
                  </a:lnTo>
                  <a:lnTo>
                    <a:pt x="3785237" y="2996247"/>
                  </a:lnTo>
                  <a:lnTo>
                    <a:pt x="3783332" y="3001962"/>
                  </a:lnTo>
                  <a:lnTo>
                    <a:pt x="3781428" y="3007360"/>
                  </a:lnTo>
                  <a:lnTo>
                    <a:pt x="3778571" y="3012758"/>
                  </a:lnTo>
                  <a:lnTo>
                    <a:pt x="3775714" y="3018155"/>
                  </a:lnTo>
                  <a:lnTo>
                    <a:pt x="3772540" y="3023235"/>
                  </a:lnTo>
                  <a:lnTo>
                    <a:pt x="3769048" y="3028633"/>
                  </a:lnTo>
                  <a:lnTo>
                    <a:pt x="3765557" y="3033713"/>
                  </a:lnTo>
                  <a:lnTo>
                    <a:pt x="3761113" y="3038793"/>
                  </a:lnTo>
                  <a:lnTo>
                    <a:pt x="3756987" y="3043555"/>
                  </a:lnTo>
                  <a:lnTo>
                    <a:pt x="3752226" y="3048635"/>
                  </a:lnTo>
                  <a:lnTo>
                    <a:pt x="3747147" y="3054033"/>
                  </a:lnTo>
                  <a:lnTo>
                    <a:pt x="3741433" y="3058795"/>
                  </a:lnTo>
                  <a:lnTo>
                    <a:pt x="3736037" y="3063240"/>
                  </a:lnTo>
                  <a:lnTo>
                    <a:pt x="3723658" y="3072765"/>
                  </a:lnTo>
                  <a:lnTo>
                    <a:pt x="3710327" y="3082290"/>
                  </a:lnTo>
                  <a:lnTo>
                    <a:pt x="3696043" y="3090863"/>
                  </a:lnTo>
                  <a:lnTo>
                    <a:pt x="3680490" y="3099753"/>
                  </a:lnTo>
                  <a:lnTo>
                    <a:pt x="3663667" y="3108325"/>
                  </a:lnTo>
                  <a:lnTo>
                    <a:pt x="3646526" y="3116263"/>
                  </a:lnTo>
                  <a:lnTo>
                    <a:pt x="3627799" y="3124200"/>
                  </a:lnTo>
                  <a:lnTo>
                    <a:pt x="3608754" y="3131503"/>
                  </a:lnTo>
                  <a:lnTo>
                    <a:pt x="3588122" y="3138170"/>
                  </a:lnTo>
                  <a:lnTo>
                    <a:pt x="3566855" y="3145155"/>
                  </a:lnTo>
                  <a:lnTo>
                    <a:pt x="3544636" y="3151188"/>
                  </a:lnTo>
                  <a:lnTo>
                    <a:pt x="3522417" y="3157538"/>
                  </a:lnTo>
                  <a:lnTo>
                    <a:pt x="3498611" y="3163253"/>
                  </a:lnTo>
                  <a:lnTo>
                    <a:pt x="3474170" y="3168333"/>
                  </a:lnTo>
                  <a:lnTo>
                    <a:pt x="3449412" y="3172778"/>
                  </a:lnTo>
                  <a:lnTo>
                    <a:pt x="3423701" y="3176905"/>
                  </a:lnTo>
                  <a:lnTo>
                    <a:pt x="3397356" y="3181033"/>
                  </a:lnTo>
                  <a:lnTo>
                    <a:pt x="3370376" y="3184208"/>
                  </a:lnTo>
                  <a:lnTo>
                    <a:pt x="3343395" y="3187383"/>
                  </a:lnTo>
                  <a:lnTo>
                    <a:pt x="3315146" y="3189605"/>
                  </a:lnTo>
                  <a:lnTo>
                    <a:pt x="3286896" y="3191193"/>
                  </a:lnTo>
                  <a:lnTo>
                    <a:pt x="3258011" y="3192780"/>
                  </a:lnTo>
                  <a:lnTo>
                    <a:pt x="3228491" y="3193415"/>
                  </a:lnTo>
                  <a:lnTo>
                    <a:pt x="3198972" y="3194050"/>
                  </a:lnTo>
                  <a:lnTo>
                    <a:pt x="3168500" y="3193415"/>
                  </a:lnTo>
                  <a:lnTo>
                    <a:pt x="3138663" y="3192780"/>
                  </a:lnTo>
                  <a:lnTo>
                    <a:pt x="3109143" y="3191193"/>
                  </a:lnTo>
                  <a:lnTo>
                    <a:pt x="3080259" y="3189288"/>
                  </a:lnTo>
                  <a:lnTo>
                    <a:pt x="3051374" y="3186748"/>
                  </a:lnTo>
                  <a:lnTo>
                    <a:pt x="3023441" y="3183573"/>
                  </a:lnTo>
                  <a:lnTo>
                    <a:pt x="2996144" y="3180080"/>
                  </a:lnTo>
                  <a:lnTo>
                    <a:pt x="2969481" y="3176270"/>
                  </a:lnTo>
                  <a:lnTo>
                    <a:pt x="2943453" y="3171825"/>
                  </a:lnTo>
                  <a:lnTo>
                    <a:pt x="2917742" y="3167063"/>
                  </a:lnTo>
                  <a:lnTo>
                    <a:pt x="2892984" y="3161665"/>
                  </a:lnTo>
                  <a:lnTo>
                    <a:pt x="2869178" y="3155633"/>
                  </a:lnTo>
                  <a:lnTo>
                    <a:pt x="2846007" y="3149918"/>
                  </a:lnTo>
                  <a:lnTo>
                    <a:pt x="2823470" y="3142933"/>
                  </a:lnTo>
                  <a:lnTo>
                    <a:pt x="2802203" y="3135948"/>
                  </a:lnTo>
                  <a:lnTo>
                    <a:pt x="2781889" y="3128328"/>
                  </a:lnTo>
                  <a:lnTo>
                    <a:pt x="2762527" y="3121025"/>
                  </a:lnTo>
                  <a:lnTo>
                    <a:pt x="2743799" y="3112770"/>
                  </a:lnTo>
                  <a:lnTo>
                    <a:pt x="2726024" y="3104515"/>
                  </a:lnTo>
                  <a:lnTo>
                    <a:pt x="2709518" y="3095625"/>
                  </a:lnTo>
                  <a:lnTo>
                    <a:pt x="2694600" y="3086735"/>
                  </a:lnTo>
                  <a:lnTo>
                    <a:pt x="2679999" y="3077210"/>
                  </a:lnTo>
                  <a:lnTo>
                    <a:pt x="2666985" y="3067685"/>
                  </a:lnTo>
                  <a:lnTo>
                    <a:pt x="2660954" y="3062923"/>
                  </a:lnTo>
                  <a:lnTo>
                    <a:pt x="2655240" y="3057843"/>
                  </a:lnTo>
                  <a:lnTo>
                    <a:pt x="2650162" y="3052763"/>
                  </a:lnTo>
                  <a:lnTo>
                    <a:pt x="2645083" y="3048000"/>
                  </a:lnTo>
                  <a:lnTo>
                    <a:pt x="2639687" y="3042603"/>
                  </a:lnTo>
                  <a:lnTo>
                    <a:pt x="2635561" y="3037205"/>
                  </a:lnTo>
                  <a:lnTo>
                    <a:pt x="2631434" y="3032125"/>
                  </a:lnTo>
                  <a:lnTo>
                    <a:pt x="2627625" y="3027045"/>
                  </a:lnTo>
                  <a:lnTo>
                    <a:pt x="2624134" y="3021648"/>
                  </a:lnTo>
                  <a:lnTo>
                    <a:pt x="2620960" y="3015933"/>
                  </a:lnTo>
                  <a:lnTo>
                    <a:pt x="2618103" y="3010535"/>
                  </a:lnTo>
                  <a:lnTo>
                    <a:pt x="2615881" y="3005137"/>
                  </a:lnTo>
                  <a:lnTo>
                    <a:pt x="2613659" y="2999422"/>
                  </a:lnTo>
                  <a:lnTo>
                    <a:pt x="2612072" y="2994025"/>
                  </a:lnTo>
                  <a:lnTo>
                    <a:pt x="2610485" y="2988310"/>
                  </a:lnTo>
                  <a:lnTo>
                    <a:pt x="2609850" y="2982912"/>
                  </a:lnTo>
                  <a:lnTo>
                    <a:pt x="2609215" y="2976880"/>
                  </a:lnTo>
                  <a:lnTo>
                    <a:pt x="2609215" y="2971482"/>
                  </a:lnTo>
                  <a:lnTo>
                    <a:pt x="2608580" y="2971482"/>
                  </a:lnTo>
                  <a:lnTo>
                    <a:pt x="2608580" y="2825115"/>
                  </a:lnTo>
                  <a:lnTo>
                    <a:pt x="2608263" y="2821305"/>
                  </a:lnTo>
                  <a:lnTo>
                    <a:pt x="2608580" y="2812732"/>
                  </a:lnTo>
                  <a:lnTo>
                    <a:pt x="2609850" y="2805112"/>
                  </a:lnTo>
                  <a:close/>
                  <a:moveTo>
                    <a:pt x="3151360" y="2793804"/>
                  </a:moveTo>
                  <a:lnTo>
                    <a:pt x="3151360" y="2908645"/>
                  </a:lnTo>
                  <a:lnTo>
                    <a:pt x="3174848" y="2908962"/>
                  </a:lnTo>
                  <a:lnTo>
                    <a:pt x="3198972" y="2909280"/>
                  </a:lnTo>
                  <a:lnTo>
                    <a:pt x="3231983" y="2908962"/>
                  </a:lnTo>
                  <a:lnTo>
                    <a:pt x="3231983" y="2794121"/>
                  </a:lnTo>
                  <a:lnTo>
                    <a:pt x="3198972" y="2794755"/>
                  </a:lnTo>
                  <a:lnTo>
                    <a:pt x="3174848" y="2794121"/>
                  </a:lnTo>
                  <a:lnTo>
                    <a:pt x="3151360" y="2793804"/>
                  </a:lnTo>
                  <a:close/>
                  <a:moveTo>
                    <a:pt x="2989478" y="2779528"/>
                  </a:moveTo>
                  <a:lnTo>
                    <a:pt x="2989478" y="2894687"/>
                  </a:lnTo>
                  <a:lnTo>
                    <a:pt x="3009158" y="2897542"/>
                  </a:lnTo>
                  <a:lnTo>
                    <a:pt x="3029472" y="2899762"/>
                  </a:lnTo>
                  <a:lnTo>
                    <a:pt x="3049469" y="2902300"/>
                  </a:lnTo>
                  <a:lnTo>
                    <a:pt x="3070419" y="2903887"/>
                  </a:lnTo>
                  <a:lnTo>
                    <a:pt x="3070419" y="2789045"/>
                  </a:lnTo>
                  <a:lnTo>
                    <a:pt x="3049469" y="2787142"/>
                  </a:lnTo>
                  <a:lnTo>
                    <a:pt x="3029472" y="2784921"/>
                  </a:lnTo>
                  <a:lnTo>
                    <a:pt x="3009158" y="2782383"/>
                  </a:lnTo>
                  <a:lnTo>
                    <a:pt x="2989478" y="2779528"/>
                  </a:lnTo>
                  <a:close/>
                  <a:moveTo>
                    <a:pt x="2827597" y="2743045"/>
                  </a:moveTo>
                  <a:lnTo>
                    <a:pt x="2827597" y="2859790"/>
                  </a:lnTo>
                  <a:lnTo>
                    <a:pt x="2846959" y="2865500"/>
                  </a:lnTo>
                  <a:lnTo>
                    <a:pt x="2866956" y="2870576"/>
                  </a:lnTo>
                  <a:lnTo>
                    <a:pt x="2887588" y="2875969"/>
                  </a:lnTo>
                  <a:lnTo>
                    <a:pt x="2908220" y="2880411"/>
                  </a:lnTo>
                  <a:lnTo>
                    <a:pt x="2908220" y="2764618"/>
                  </a:lnTo>
                  <a:lnTo>
                    <a:pt x="2887588" y="2759542"/>
                  </a:lnTo>
                  <a:lnTo>
                    <a:pt x="2866956" y="2754466"/>
                  </a:lnTo>
                  <a:lnTo>
                    <a:pt x="2846959" y="2748755"/>
                  </a:lnTo>
                  <a:lnTo>
                    <a:pt x="2827597" y="2743045"/>
                  </a:lnTo>
                  <a:close/>
                  <a:moveTo>
                    <a:pt x="1998663" y="2711450"/>
                  </a:moveTo>
                  <a:lnTo>
                    <a:pt x="2032589" y="2718179"/>
                  </a:lnTo>
                  <a:lnTo>
                    <a:pt x="2039311" y="2719781"/>
                  </a:lnTo>
                  <a:lnTo>
                    <a:pt x="2045072" y="2721383"/>
                  </a:lnTo>
                  <a:lnTo>
                    <a:pt x="2050513" y="2723306"/>
                  </a:lnTo>
                  <a:lnTo>
                    <a:pt x="2054674" y="2725228"/>
                  </a:lnTo>
                  <a:lnTo>
                    <a:pt x="2058834" y="2727791"/>
                  </a:lnTo>
                  <a:lnTo>
                    <a:pt x="2062675" y="2730034"/>
                  </a:lnTo>
                  <a:lnTo>
                    <a:pt x="2069716" y="2735161"/>
                  </a:lnTo>
                  <a:lnTo>
                    <a:pt x="2072597" y="2738045"/>
                  </a:lnTo>
                  <a:lnTo>
                    <a:pt x="2074517" y="2740287"/>
                  </a:lnTo>
                  <a:lnTo>
                    <a:pt x="2076118" y="2742851"/>
                  </a:lnTo>
                  <a:lnTo>
                    <a:pt x="2077398" y="2745734"/>
                  </a:lnTo>
                  <a:lnTo>
                    <a:pt x="2078038" y="2747977"/>
                  </a:lnTo>
                  <a:lnTo>
                    <a:pt x="2078038" y="2750861"/>
                  </a:lnTo>
                  <a:lnTo>
                    <a:pt x="2077718" y="2753104"/>
                  </a:lnTo>
                  <a:lnTo>
                    <a:pt x="2077078" y="2755988"/>
                  </a:lnTo>
                  <a:lnTo>
                    <a:pt x="2075478" y="2758231"/>
                  </a:lnTo>
                  <a:lnTo>
                    <a:pt x="2073877" y="2760794"/>
                  </a:lnTo>
                  <a:lnTo>
                    <a:pt x="2071317" y="2763037"/>
                  </a:lnTo>
                  <a:lnTo>
                    <a:pt x="2068756" y="2764959"/>
                  </a:lnTo>
                  <a:lnTo>
                    <a:pt x="2065876" y="2767522"/>
                  </a:lnTo>
                  <a:lnTo>
                    <a:pt x="2062355" y="2769445"/>
                  </a:lnTo>
                  <a:lnTo>
                    <a:pt x="2058194" y="2771047"/>
                  </a:lnTo>
                  <a:lnTo>
                    <a:pt x="2054354" y="2772649"/>
                  </a:lnTo>
                  <a:lnTo>
                    <a:pt x="2048272" y="2774572"/>
                  </a:lnTo>
                  <a:lnTo>
                    <a:pt x="2041871" y="2776174"/>
                  </a:lnTo>
                  <a:lnTo>
                    <a:pt x="2035790" y="2777776"/>
                  </a:lnTo>
                  <a:lnTo>
                    <a:pt x="2028429" y="2779057"/>
                  </a:lnTo>
                  <a:lnTo>
                    <a:pt x="2014026" y="2780659"/>
                  </a:lnTo>
                  <a:lnTo>
                    <a:pt x="1998663" y="2781300"/>
                  </a:lnTo>
                  <a:lnTo>
                    <a:pt x="1998663" y="2711450"/>
                  </a:lnTo>
                  <a:close/>
                  <a:moveTo>
                    <a:pt x="3717945" y="2699583"/>
                  </a:moveTo>
                  <a:lnTo>
                    <a:pt x="3711914" y="2703073"/>
                  </a:lnTo>
                  <a:lnTo>
                    <a:pt x="3704931" y="2707197"/>
                  </a:lnTo>
                  <a:lnTo>
                    <a:pt x="3696678" y="2710686"/>
                  </a:lnTo>
                  <a:lnTo>
                    <a:pt x="3688425" y="2714493"/>
                  </a:lnTo>
                  <a:lnTo>
                    <a:pt x="3671285" y="2721155"/>
                  </a:lnTo>
                  <a:lnTo>
                    <a:pt x="3656684" y="2726866"/>
                  </a:lnTo>
                  <a:lnTo>
                    <a:pt x="3656684" y="2827749"/>
                  </a:lnTo>
                  <a:lnTo>
                    <a:pt x="3665254" y="2823307"/>
                  </a:lnTo>
                  <a:lnTo>
                    <a:pt x="3674142" y="2818549"/>
                  </a:lnTo>
                  <a:lnTo>
                    <a:pt x="3682394" y="2813790"/>
                  </a:lnTo>
                  <a:lnTo>
                    <a:pt x="3690647" y="2808714"/>
                  </a:lnTo>
                  <a:lnTo>
                    <a:pt x="3698582" y="2803321"/>
                  </a:lnTo>
                  <a:lnTo>
                    <a:pt x="3705566" y="2798245"/>
                  </a:lnTo>
                  <a:lnTo>
                    <a:pt x="3711914" y="2792535"/>
                  </a:lnTo>
                  <a:lnTo>
                    <a:pt x="3717945" y="2787776"/>
                  </a:lnTo>
                  <a:lnTo>
                    <a:pt x="3717945" y="2699583"/>
                  </a:lnTo>
                  <a:close/>
                  <a:moveTo>
                    <a:pt x="2490788" y="2694304"/>
                  </a:moveTo>
                  <a:lnTo>
                    <a:pt x="2490788" y="2826893"/>
                  </a:lnTo>
                  <a:lnTo>
                    <a:pt x="2490471" y="2827210"/>
                  </a:lnTo>
                  <a:lnTo>
                    <a:pt x="2489836" y="2835140"/>
                  </a:lnTo>
                  <a:lnTo>
                    <a:pt x="2489519" y="2839898"/>
                  </a:lnTo>
                  <a:lnTo>
                    <a:pt x="2488250" y="2844973"/>
                  </a:lnTo>
                  <a:lnTo>
                    <a:pt x="2487298" y="2849731"/>
                  </a:lnTo>
                  <a:lnTo>
                    <a:pt x="2485711" y="2854807"/>
                  </a:lnTo>
                  <a:lnTo>
                    <a:pt x="2483490" y="2859565"/>
                  </a:lnTo>
                  <a:lnTo>
                    <a:pt x="2481269" y="2864323"/>
                  </a:lnTo>
                  <a:lnTo>
                    <a:pt x="2479048" y="2869080"/>
                  </a:lnTo>
                  <a:lnTo>
                    <a:pt x="2475874" y="2873838"/>
                  </a:lnTo>
                  <a:lnTo>
                    <a:pt x="2472701" y="2878279"/>
                  </a:lnTo>
                  <a:lnTo>
                    <a:pt x="2469528" y="2883037"/>
                  </a:lnTo>
                  <a:lnTo>
                    <a:pt x="2465403" y="2887795"/>
                  </a:lnTo>
                  <a:lnTo>
                    <a:pt x="2461595" y="2892236"/>
                  </a:lnTo>
                  <a:lnTo>
                    <a:pt x="2453028" y="2901435"/>
                  </a:lnTo>
                  <a:lnTo>
                    <a:pt x="2443191" y="2909999"/>
                  </a:lnTo>
                  <a:lnTo>
                    <a:pt x="2432086" y="2918563"/>
                  </a:lnTo>
                  <a:lnTo>
                    <a:pt x="2419710" y="2926811"/>
                  </a:lnTo>
                  <a:lnTo>
                    <a:pt x="2406701" y="2934740"/>
                  </a:lnTo>
                  <a:lnTo>
                    <a:pt x="2393056" y="2942670"/>
                  </a:lnTo>
                  <a:lnTo>
                    <a:pt x="2378143" y="2950283"/>
                  </a:lnTo>
                  <a:lnTo>
                    <a:pt x="2362277" y="2957579"/>
                  </a:lnTo>
                  <a:lnTo>
                    <a:pt x="2345777" y="2964240"/>
                  </a:lnTo>
                  <a:lnTo>
                    <a:pt x="2328325" y="2970901"/>
                  </a:lnTo>
                  <a:lnTo>
                    <a:pt x="2309921" y="2977245"/>
                  </a:lnTo>
                  <a:lnTo>
                    <a:pt x="2290882" y="2983589"/>
                  </a:lnTo>
                  <a:lnTo>
                    <a:pt x="2270892" y="2989298"/>
                  </a:lnTo>
                  <a:lnTo>
                    <a:pt x="2250267" y="2994691"/>
                  </a:lnTo>
                  <a:lnTo>
                    <a:pt x="2229324" y="2999449"/>
                  </a:lnTo>
                  <a:lnTo>
                    <a:pt x="2207430" y="3004207"/>
                  </a:lnTo>
                  <a:lnTo>
                    <a:pt x="2184901" y="3008330"/>
                  </a:lnTo>
                  <a:lnTo>
                    <a:pt x="2162054" y="3012137"/>
                  </a:lnTo>
                  <a:lnTo>
                    <a:pt x="2138256" y="3015626"/>
                  </a:lnTo>
                  <a:lnTo>
                    <a:pt x="2113823" y="3018798"/>
                  </a:lnTo>
                  <a:lnTo>
                    <a:pt x="2089390" y="3021018"/>
                  </a:lnTo>
                  <a:lnTo>
                    <a:pt x="2064323" y="3023556"/>
                  </a:lnTo>
                  <a:lnTo>
                    <a:pt x="2038621" y="3025142"/>
                  </a:lnTo>
                  <a:lnTo>
                    <a:pt x="2012601" y="3026093"/>
                  </a:lnTo>
                  <a:lnTo>
                    <a:pt x="1986582" y="3027045"/>
                  </a:lnTo>
                  <a:lnTo>
                    <a:pt x="1959928" y="3027362"/>
                  </a:lnTo>
                  <a:lnTo>
                    <a:pt x="1932639" y="3027045"/>
                  </a:lnTo>
                  <a:lnTo>
                    <a:pt x="1905350" y="3026093"/>
                  </a:lnTo>
                  <a:lnTo>
                    <a:pt x="1879014" y="3025142"/>
                  </a:lnTo>
                  <a:lnTo>
                    <a:pt x="1852994" y="3022921"/>
                  </a:lnTo>
                  <a:lnTo>
                    <a:pt x="1827292" y="3021018"/>
                  </a:lnTo>
                  <a:lnTo>
                    <a:pt x="1802224" y="3018481"/>
                  </a:lnTo>
                  <a:lnTo>
                    <a:pt x="1777157" y="3015309"/>
                  </a:lnTo>
                  <a:lnTo>
                    <a:pt x="1753359" y="3011502"/>
                  </a:lnTo>
                  <a:lnTo>
                    <a:pt x="1729560" y="3007379"/>
                  </a:lnTo>
                  <a:lnTo>
                    <a:pt x="1706714" y="3002938"/>
                  </a:lnTo>
                  <a:lnTo>
                    <a:pt x="1684502" y="2998180"/>
                  </a:lnTo>
                  <a:lnTo>
                    <a:pt x="1662925" y="2993105"/>
                  </a:lnTo>
                  <a:lnTo>
                    <a:pt x="1641983" y="2987712"/>
                  </a:lnTo>
                  <a:lnTo>
                    <a:pt x="1622309" y="2981686"/>
                  </a:lnTo>
                  <a:lnTo>
                    <a:pt x="1602953" y="2975342"/>
                  </a:lnTo>
                  <a:lnTo>
                    <a:pt x="1584549" y="2968681"/>
                  </a:lnTo>
                  <a:lnTo>
                    <a:pt x="1566780" y="2961702"/>
                  </a:lnTo>
                  <a:lnTo>
                    <a:pt x="1550280" y="2954407"/>
                  </a:lnTo>
                  <a:lnTo>
                    <a:pt x="1534414" y="2947111"/>
                  </a:lnTo>
                  <a:lnTo>
                    <a:pt x="1519501" y="2939181"/>
                  </a:lnTo>
                  <a:lnTo>
                    <a:pt x="1505539" y="2930934"/>
                  </a:lnTo>
                  <a:lnTo>
                    <a:pt x="1493164" y="2922687"/>
                  </a:lnTo>
                  <a:lnTo>
                    <a:pt x="1481106" y="2913805"/>
                  </a:lnTo>
                  <a:lnTo>
                    <a:pt x="1470635" y="2904924"/>
                  </a:lnTo>
                  <a:lnTo>
                    <a:pt x="1465875" y="2900483"/>
                  </a:lnTo>
                  <a:lnTo>
                    <a:pt x="1461116" y="2895725"/>
                  </a:lnTo>
                  <a:lnTo>
                    <a:pt x="1456673" y="2891284"/>
                  </a:lnTo>
                  <a:lnTo>
                    <a:pt x="1452866" y="2886844"/>
                  </a:lnTo>
                  <a:lnTo>
                    <a:pt x="1449375" y="2882086"/>
                  </a:lnTo>
                  <a:lnTo>
                    <a:pt x="1445885" y="2877328"/>
                  </a:lnTo>
                  <a:lnTo>
                    <a:pt x="1442712" y="2872252"/>
                  </a:lnTo>
                  <a:lnTo>
                    <a:pt x="1439856" y="2867494"/>
                  </a:lnTo>
                  <a:lnTo>
                    <a:pt x="1437000" y="2862737"/>
                  </a:lnTo>
                  <a:lnTo>
                    <a:pt x="1435096" y="2857661"/>
                  </a:lnTo>
                  <a:lnTo>
                    <a:pt x="1433192" y="2852269"/>
                  </a:lnTo>
                  <a:lnTo>
                    <a:pt x="1431606" y="2847828"/>
                  </a:lnTo>
                  <a:lnTo>
                    <a:pt x="1430337" y="2842436"/>
                  </a:lnTo>
                  <a:lnTo>
                    <a:pt x="1429702" y="2837361"/>
                  </a:lnTo>
                  <a:lnTo>
                    <a:pt x="1429385" y="2832286"/>
                  </a:lnTo>
                  <a:lnTo>
                    <a:pt x="1428750" y="2827210"/>
                  </a:lnTo>
                  <a:lnTo>
                    <a:pt x="1428750" y="2700014"/>
                  </a:lnTo>
                  <a:lnTo>
                    <a:pt x="1429702" y="2705406"/>
                  </a:lnTo>
                  <a:lnTo>
                    <a:pt x="1430654" y="2711433"/>
                  </a:lnTo>
                  <a:lnTo>
                    <a:pt x="1432240" y="2716825"/>
                  </a:lnTo>
                  <a:lnTo>
                    <a:pt x="1434462" y="2722218"/>
                  </a:lnTo>
                  <a:lnTo>
                    <a:pt x="1436683" y="2728245"/>
                  </a:lnTo>
                  <a:lnTo>
                    <a:pt x="1439539" y="2733320"/>
                  </a:lnTo>
                  <a:lnTo>
                    <a:pt x="1442712" y="2739029"/>
                  </a:lnTo>
                  <a:lnTo>
                    <a:pt x="1446202" y="2744422"/>
                  </a:lnTo>
                  <a:lnTo>
                    <a:pt x="1449692" y="2749497"/>
                  </a:lnTo>
                  <a:lnTo>
                    <a:pt x="1454135" y="2755206"/>
                  </a:lnTo>
                  <a:lnTo>
                    <a:pt x="1458894" y="2760282"/>
                  </a:lnTo>
                  <a:lnTo>
                    <a:pt x="1463654" y="2765357"/>
                  </a:lnTo>
                  <a:lnTo>
                    <a:pt x="1468731" y="2770432"/>
                  </a:lnTo>
                  <a:lnTo>
                    <a:pt x="1474125" y="2775507"/>
                  </a:lnTo>
                  <a:lnTo>
                    <a:pt x="1480154" y="2780265"/>
                  </a:lnTo>
                  <a:lnTo>
                    <a:pt x="1480154" y="2879231"/>
                  </a:lnTo>
                  <a:lnTo>
                    <a:pt x="1482375" y="2882086"/>
                  </a:lnTo>
                  <a:lnTo>
                    <a:pt x="1484914" y="2884623"/>
                  </a:lnTo>
                  <a:lnTo>
                    <a:pt x="1491895" y="2890650"/>
                  </a:lnTo>
                  <a:lnTo>
                    <a:pt x="1500145" y="2896994"/>
                  </a:lnTo>
                  <a:lnTo>
                    <a:pt x="1509664" y="2903338"/>
                  </a:lnTo>
                  <a:lnTo>
                    <a:pt x="1519818" y="2909682"/>
                  </a:lnTo>
                  <a:lnTo>
                    <a:pt x="1530924" y="2915709"/>
                  </a:lnTo>
                  <a:lnTo>
                    <a:pt x="1542030" y="2921735"/>
                  </a:lnTo>
                  <a:lnTo>
                    <a:pt x="1553136" y="2926811"/>
                  </a:lnTo>
                  <a:lnTo>
                    <a:pt x="1553136" y="2824673"/>
                  </a:lnTo>
                  <a:lnTo>
                    <a:pt x="1569953" y="2832286"/>
                  </a:lnTo>
                  <a:lnTo>
                    <a:pt x="1587723" y="2839264"/>
                  </a:lnTo>
                  <a:lnTo>
                    <a:pt x="1606127" y="2846242"/>
                  </a:lnTo>
                  <a:lnTo>
                    <a:pt x="1625482" y="2852269"/>
                  </a:lnTo>
                  <a:lnTo>
                    <a:pt x="1625482" y="2953772"/>
                  </a:lnTo>
                  <a:lnTo>
                    <a:pt x="1642935" y="2958847"/>
                  </a:lnTo>
                  <a:lnTo>
                    <a:pt x="1661021" y="2963605"/>
                  </a:lnTo>
                  <a:lnTo>
                    <a:pt x="1679425" y="2968363"/>
                  </a:lnTo>
                  <a:lnTo>
                    <a:pt x="1698464" y="2972487"/>
                  </a:lnTo>
                  <a:lnTo>
                    <a:pt x="1698464" y="2871618"/>
                  </a:lnTo>
                  <a:lnTo>
                    <a:pt x="1716233" y="2875424"/>
                  </a:lnTo>
                  <a:lnTo>
                    <a:pt x="1734320" y="2878914"/>
                  </a:lnTo>
                  <a:lnTo>
                    <a:pt x="1752407" y="2882086"/>
                  </a:lnTo>
                  <a:lnTo>
                    <a:pt x="1771445" y="2885258"/>
                  </a:lnTo>
                  <a:lnTo>
                    <a:pt x="1771445" y="2985175"/>
                  </a:lnTo>
                  <a:lnTo>
                    <a:pt x="1789215" y="2987712"/>
                  </a:lnTo>
                  <a:lnTo>
                    <a:pt x="1807301" y="2989933"/>
                  </a:lnTo>
                  <a:lnTo>
                    <a:pt x="1825388" y="2991836"/>
                  </a:lnTo>
                  <a:lnTo>
                    <a:pt x="1843792" y="2993422"/>
                  </a:lnTo>
                  <a:lnTo>
                    <a:pt x="1843792" y="2893505"/>
                  </a:lnTo>
                  <a:lnTo>
                    <a:pt x="1861879" y="2895091"/>
                  </a:lnTo>
                  <a:lnTo>
                    <a:pt x="1880283" y="2896042"/>
                  </a:lnTo>
                  <a:lnTo>
                    <a:pt x="1898369" y="2896994"/>
                  </a:lnTo>
                  <a:lnTo>
                    <a:pt x="1916773" y="2897628"/>
                  </a:lnTo>
                  <a:lnTo>
                    <a:pt x="1916773" y="2997546"/>
                  </a:lnTo>
                  <a:lnTo>
                    <a:pt x="1938033" y="2997863"/>
                  </a:lnTo>
                  <a:lnTo>
                    <a:pt x="1959928" y="2998180"/>
                  </a:lnTo>
                  <a:lnTo>
                    <a:pt x="1989755" y="2997863"/>
                  </a:lnTo>
                  <a:lnTo>
                    <a:pt x="1989755" y="2898263"/>
                  </a:lnTo>
                  <a:lnTo>
                    <a:pt x="2018630" y="2896994"/>
                  </a:lnTo>
                  <a:lnTo>
                    <a:pt x="2046553" y="2895408"/>
                  </a:lnTo>
                  <a:lnTo>
                    <a:pt x="2074159" y="2893505"/>
                  </a:lnTo>
                  <a:lnTo>
                    <a:pt x="2101448" y="2890967"/>
                  </a:lnTo>
                  <a:lnTo>
                    <a:pt x="2128102" y="2887795"/>
                  </a:lnTo>
                  <a:lnTo>
                    <a:pt x="2154122" y="2883989"/>
                  </a:lnTo>
                  <a:lnTo>
                    <a:pt x="2179189" y="2879865"/>
                  </a:lnTo>
                  <a:lnTo>
                    <a:pt x="2204257" y="2875424"/>
                  </a:lnTo>
                  <a:lnTo>
                    <a:pt x="2228372" y="2870032"/>
                  </a:lnTo>
                  <a:lnTo>
                    <a:pt x="2251219" y="2864640"/>
                  </a:lnTo>
                  <a:lnTo>
                    <a:pt x="2273430" y="2858613"/>
                  </a:lnTo>
                  <a:lnTo>
                    <a:pt x="2294690" y="2851952"/>
                  </a:lnTo>
                  <a:lnTo>
                    <a:pt x="2315633" y="2845291"/>
                  </a:lnTo>
                  <a:lnTo>
                    <a:pt x="2335306" y="2838312"/>
                  </a:lnTo>
                  <a:lnTo>
                    <a:pt x="2354027" y="2830382"/>
                  </a:lnTo>
                  <a:lnTo>
                    <a:pt x="2371797" y="2822452"/>
                  </a:lnTo>
                  <a:lnTo>
                    <a:pt x="2371797" y="2924590"/>
                  </a:lnTo>
                  <a:lnTo>
                    <a:pt x="2379729" y="2921101"/>
                  </a:lnTo>
                  <a:lnTo>
                    <a:pt x="2387028" y="2916660"/>
                  </a:lnTo>
                  <a:lnTo>
                    <a:pt x="2394643" y="2912219"/>
                  </a:lnTo>
                  <a:lnTo>
                    <a:pt x="2401941" y="2907461"/>
                  </a:lnTo>
                  <a:lnTo>
                    <a:pt x="2409239" y="2902703"/>
                  </a:lnTo>
                  <a:lnTo>
                    <a:pt x="2415585" y="2898263"/>
                  </a:lnTo>
                  <a:lnTo>
                    <a:pt x="2421297" y="2893505"/>
                  </a:lnTo>
                  <a:lnTo>
                    <a:pt x="2426374" y="2889064"/>
                  </a:lnTo>
                  <a:lnTo>
                    <a:pt x="2426374" y="2791050"/>
                  </a:lnTo>
                  <a:lnTo>
                    <a:pt x="2433989" y="2785340"/>
                  </a:lnTo>
                  <a:lnTo>
                    <a:pt x="2440653" y="2779948"/>
                  </a:lnTo>
                  <a:lnTo>
                    <a:pt x="2447316" y="2774238"/>
                  </a:lnTo>
                  <a:lnTo>
                    <a:pt x="2453345" y="2768529"/>
                  </a:lnTo>
                  <a:lnTo>
                    <a:pt x="2459057" y="2762819"/>
                  </a:lnTo>
                  <a:lnTo>
                    <a:pt x="2464451" y="2757110"/>
                  </a:lnTo>
                  <a:lnTo>
                    <a:pt x="2469211" y="2751083"/>
                  </a:lnTo>
                  <a:lnTo>
                    <a:pt x="2473336" y="2744739"/>
                  </a:lnTo>
                  <a:lnTo>
                    <a:pt x="2477461" y="2739029"/>
                  </a:lnTo>
                  <a:lnTo>
                    <a:pt x="2480634" y="2732685"/>
                  </a:lnTo>
                  <a:lnTo>
                    <a:pt x="2483490" y="2726341"/>
                  </a:lnTo>
                  <a:lnTo>
                    <a:pt x="2486028" y="2719997"/>
                  </a:lnTo>
                  <a:lnTo>
                    <a:pt x="2487932" y="2713654"/>
                  </a:lnTo>
                  <a:lnTo>
                    <a:pt x="2489519" y="2707310"/>
                  </a:lnTo>
                  <a:lnTo>
                    <a:pt x="2490471" y="2700966"/>
                  </a:lnTo>
                  <a:lnTo>
                    <a:pt x="2490788" y="2694304"/>
                  </a:lnTo>
                  <a:close/>
                  <a:moveTo>
                    <a:pt x="2490470" y="2686155"/>
                  </a:moveTo>
                  <a:lnTo>
                    <a:pt x="2490788" y="2691795"/>
                  </a:lnTo>
                  <a:lnTo>
                    <a:pt x="2490470" y="2693988"/>
                  </a:lnTo>
                  <a:lnTo>
                    <a:pt x="2490470" y="2690542"/>
                  </a:lnTo>
                  <a:lnTo>
                    <a:pt x="2490470" y="2686155"/>
                  </a:lnTo>
                  <a:close/>
                  <a:moveTo>
                    <a:pt x="2490416" y="2685242"/>
                  </a:moveTo>
                  <a:lnTo>
                    <a:pt x="2490470" y="2685528"/>
                  </a:lnTo>
                  <a:lnTo>
                    <a:pt x="2490470" y="2686155"/>
                  </a:lnTo>
                  <a:lnTo>
                    <a:pt x="2490416" y="2685242"/>
                  </a:lnTo>
                  <a:close/>
                  <a:moveTo>
                    <a:pt x="1427957" y="2683026"/>
                  </a:moveTo>
                  <a:lnTo>
                    <a:pt x="1427516" y="2686071"/>
                  </a:lnTo>
                  <a:lnTo>
                    <a:pt x="1427516" y="2690943"/>
                  </a:lnTo>
                  <a:lnTo>
                    <a:pt x="1427516" y="2693987"/>
                  </a:lnTo>
                  <a:lnTo>
                    <a:pt x="1427163" y="2692161"/>
                  </a:lnTo>
                  <a:lnTo>
                    <a:pt x="1427163" y="2686680"/>
                  </a:lnTo>
                  <a:lnTo>
                    <a:pt x="1427957" y="2683026"/>
                  </a:lnTo>
                  <a:close/>
                  <a:moveTo>
                    <a:pt x="1430338" y="2671762"/>
                  </a:moveTo>
                  <a:lnTo>
                    <a:pt x="1428927" y="2676633"/>
                  </a:lnTo>
                  <a:lnTo>
                    <a:pt x="1428221" y="2681809"/>
                  </a:lnTo>
                  <a:lnTo>
                    <a:pt x="1427957" y="2683026"/>
                  </a:lnTo>
                  <a:lnTo>
                    <a:pt x="1428221" y="2681200"/>
                  </a:lnTo>
                  <a:lnTo>
                    <a:pt x="1428927" y="2676329"/>
                  </a:lnTo>
                  <a:lnTo>
                    <a:pt x="1430338" y="2671762"/>
                  </a:lnTo>
                  <a:close/>
                  <a:moveTo>
                    <a:pt x="2487613" y="2670175"/>
                  </a:moveTo>
                  <a:lnTo>
                    <a:pt x="2489200" y="2675815"/>
                  </a:lnTo>
                  <a:lnTo>
                    <a:pt x="2490153" y="2680828"/>
                  </a:lnTo>
                  <a:lnTo>
                    <a:pt x="2490416" y="2685242"/>
                  </a:lnTo>
                  <a:lnTo>
                    <a:pt x="2489518" y="2680515"/>
                  </a:lnTo>
                  <a:lnTo>
                    <a:pt x="2488883" y="2675502"/>
                  </a:lnTo>
                  <a:lnTo>
                    <a:pt x="2487613" y="2670175"/>
                  </a:lnTo>
                  <a:close/>
                  <a:moveTo>
                    <a:pt x="2665715" y="2659293"/>
                  </a:moveTo>
                  <a:lnTo>
                    <a:pt x="2665715" y="2777307"/>
                  </a:lnTo>
                  <a:lnTo>
                    <a:pt x="2668254" y="2780162"/>
                  </a:lnTo>
                  <a:lnTo>
                    <a:pt x="2671429" y="2783335"/>
                  </a:lnTo>
                  <a:lnTo>
                    <a:pt x="2678729" y="2789362"/>
                  </a:lnTo>
                  <a:lnTo>
                    <a:pt x="2687934" y="2796659"/>
                  </a:lnTo>
                  <a:lnTo>
                    <a:pt x="2698726" y="2803638"/>
                  </a:lnTo>
                  <a:lnTo>
                    <a:pt x="2710153" y="2810935"/>
                  </a:lnTo>
                  <a:lnTo>
                    <a:pt x="2722215" y="2817914"/>
                  </a:lnTo>
                  <a:lnTo>
                    <a:pt x="2734594" y="2824259"/>
                  </a:lnTo>
                  <a:lnTo>
                    <a:pt x="2746656" y="2829969"/>
                  </a:lnTo>
                  <a:lnTo>
                    <a:pt x="2746656" y="2711004"/>
                  </a:lnTo>
                  <a:lnTo>
                    <a:pt x="2734594" y="2705293"/>
                  </a:lnTo>
                  <a:lnTo>
                    <a:pt x="2723167" y="2699266"/>
                  </a:lnTo>
                  <a:lnTo>
                    <a:pt x="2712058" y="2692921"/>
                  </a:lnTo>
                  <a:lnTo>
                    <a:pt x="2701583" y="2686259"/>
                  </a:lnTo>
                  <a:lnTo>
                    <a:pt x="2691743" y="2679914"/>
                  </a:lnTo>
                  <a:lnTo>
                    <a:pt x="2682538" y="2673252"/>
                  </a:lnTo>
                  <a:lnTo>
                    <a:pt x="2673650" y="2666273"/>
                  </a:lnTo>
                  <a:lnTo>
                    <a:pt x="2665715" y="2659293"/>
                  </a:lnTo>
                  <a:close/>
                  <a:moveTo>
                    <a:pt x="1925638" y="2592387"/>
                  </a:moveTo>
                  <a:lnTo>
                    <a:pt x="1925638" y="2662237"/>
                  </a:lnTo>
                  <a:lnTo>
                    <a:pt x="1911407" y="2659674"/>
                  </a:lnTo>
                  <a:lnTo>
                    <a:pt x="1894963" y="2655829"/>
                  </a:lnTo>
                  <a:lnTo>
                    <a:pt x="1887057" y="2653907"/>
                  </a:lnTo>
                  <a:lnTo>
                    <a:pt x="1880100" y="2652304"/>
                  </a:lnTo>
                  <a:lnTo>
                    <a:pt x="1873459" y="2650062"/>
                  </a:lnTo>
                  <a:lnTo>
                    <a:pt x="1867451" y="2647498"/>
                  </a:lnTo>
                  <a:lnTo>
                    <a:pt x="1861442" y="2644935"/>
                  </a:lnTo>
                  <a:lnTo>
                    <a:pt x="1856383" y="2641090"/>
                  </a:lnTo>
                  <a:lnTo>
                    <a:pt x="1853220" y="2639168"/>
                  </a:lnTo>
                  <a:lnTo>
                    <a:pt x="1851007" y="2636925"/>
                  </a:lnTo>
                  <a:lnTo>
                    <a:pt x="1848793" y="2634041"/>
                  </a:lnTo>
                  <a:lnTo>
                    <a:pt x="1847844" y="2631798"/>
                  </a:lnTo>
                  <a:lnTo>
                    <a:pt x="1846579" y="2628914"/>
                  </a:lnTo>
                  <a:lnTo>
                    <a:pt x="1846263" y="2626671"/>
                  </a:lnTo>
                  <a:lnTo>
                    <a:pt x="1846263" y="2623788"/>
                  </a:lnTo>
                  <a:lnTo>
                    <a:pt x="1846579" y="2621224"/>
                  </a:lnTo>
                  <a:lnTo>
                    <a:pt x="1847528" y="2618661"/>
                  </a:lnTo>
                  <a:lnTo>
                    <a:pt x="1848477" y="2616098"/>
                  </a:lnTo>
                  <a:lnTo>
                    <a:pt x="1850374" y="2613855"/>
                  </a:lnTo>
                  <a:lnTo>
                    <a:pt x="1852588" y="2611292"/>
                  </a:lnTo>
                  <a:lnTo>
                    <a:pt x="1855118" y="2609369"/>
                  </a:lnTo>
                  <a:lnTo>
                    <a:pt x="1858280" y="2607447"/>
                  </a:lnTo>
                  <a:lnTo>
                    <a:pt x="1861759" y="2605524"/>
                  </a:lnTo>
                  <a:lnTo>
                    <a:pt x="1865870" y="2603922"/>
                  </a:lnTo>
                  <a:lnTo>
                    <a:pt x="1872194" y="2601359"/>
                  </a:lnTo>
                  <a:lnTo>
                    <a:pt x="1878835" y="2599436"/>
                  </a:lnTo>
                  <a:lnTo>
                    <a:pt x="1885792" y="2597834"/>
                  </a:lnTo>
                  <a:lnTo>
                    <a:pt x="1893382" y="2596232"/>
                  </a:lnTo>
                  <a:lnTo>
                    <a:pt x="1901288" y="2594951"/>
                  </a:lnTo>
                  <a:lnTo>
                    <a:pt x="1909194" y="2593989"/>
                  </a:lnTo>
                  <a:lnTo>
                    <a:pt x="1925638" y="2592387"/>
                  </a:lnTo>
                  <a:close/>
                  <a:moveTo>
                    <a:pt x="3178346" y="2558733"/>
                  </a:moveTo>
                  <a:lnTo>
                    <a:pt x="3178346" y="2673668"/>
                  </a:lnTo>
                  <a:lnTo>
                    <a:pt x="3201835" y="2674303"/>
                  </a:lnTo>
                  <a:lnTo>
                    <a:pt x="3225959" y="2674303"/>
                  </a:lnTo>
                  <a:lnTo>
                    <a:pt x="3258970" y="2673986"/>
                  </a:lnTo>
                  <a:lnTo>
                    <a:pt x="3258970" y="2559368"/>
                  </a:lnTo>
                  <a:lnTo>
                    <a:pt x="3225641" y="2559686"/>
                  </a:lnTo>
                  <a:lnTo>
                    <a:pt x="3201835" y="2559368"/>
                  </a:lnTo>
                  <a:lnTo>
                    <a:pt x="3178346" y="2558733"/>
                  </a:lnTo>
                  <a:close/>
                  <a:moveTo>
                    <a:pt x="2609850" y="2552700"/>
                  </a:moveTo>
                  <a:lnTo>
                    <a:pt x="2613342" y="2559045"/>
                  </a:lnTo>
                  <a:lnTo>
                    <a:pt x="2617468" y="2564438"/>
                  </a:lnTo>
                  <a:lnTo>
                    <a:pt x="2621594" y="2570466"/>
                  </a:lnTo>
                  <a:lnTo>
                    <a:pt x="2626038" y="2576176"/>
                  </a:lnTo>
                  <a:lnTo>
                    <a:pt x="2631117" y="2581886"/>
                  </a:lnTo>
                  <a:lnTo>
                    <a:pt x="2635878" y="2587280"/>
                  </a:lnTo>
                  <a:lnTo>
                    <a:pt x="2641274" y="2592673"/>
                  </a:lnTo>
                  <a:lnTo>
                    <a:pt x="2646988" y="2598383"/>
                  </a:lnTo>
                  <a:lnTo>
                    <a:pt x="2658732" y="2608535"/>
                  </a:lnTo>
                  <a:lnTo>
                    <a:pt x="2671746" y="2618686"/>
                  </a:lnTo>
                  <a:lnTo>
                    <a:pt x="2685712" y="2628204"/>
                  </a:lnTo>
                  <a:lnTo>
                    <a:pt x="2700631" y="2637721"/>
                  </a:lnTo>
                  <a:lnTo>
                    <a:pt x="2715867" y="2646921"/>
                  </a:lnTo>
                  <a:lnTo>
                    <a:pt x="2732372" y="2655486"/>
                  </a:lnTo>
                  <a:lnTo>
                    <a:pt x="2749830" y="2663735"/>
                  </a:lnTo>
                  <a:lnTo>
                    <a:pt x="2767923" y="2671666"/>
                  </a:lnTo>
                  <a:lnTo>
                    <a:pt x="2786650" y="2679280"/>
                  </a:lnTo>
                  <a:lnTo>
                    <a:pt x="2805695" y="2686576"/>
                  </a:lnTo>
                  <a:lnTo>
                    <a:pt x="2826009" y="2693238"/>
                  </a:lnTo>
                  <a:lnTo>
                    <a:pt x="2846959" y="2699583"/>
                  </a:lnTo>
                  <a:lnTo>
                    <a:pt x="2867591" y="2705611"/>
                  </a:lnTo>
                  <a:lnTo>
                    <a:pt x="2889492" y="2711321"/>
                  </a:lnTo>
                  <a:lnTo>
                    <a:pt x="2912029" y="2716714"/>
                  </a:lnTo>
                  <a:lnTo>
                    <a:pt x="2934248" y="2721790"/>
                  </a:lnTo>
                  <a:lnTo>
                    <a:pt x="2957102" y="2725914"/>
                  </a:lnTo>
                  <a:lnTo>
                    <a:pt x="2980908" y="2730355"/>
                  </a:lnTo>
                  <a:lnTo>
                    <a:pt x="3004396" y="2733845"/>
                  </a:lnTo>
                  <a:lnTo>
                    <a:pt x="3028203" y="2737335"/>
                  </a:lnTo>
                  <a:lnTo>
                    <a:pt x="3052644" y="2740190"/>
                  </a:lnTo>
                  <a:lnTo>
                    <a:pt x="3077084" y="2743045"/>
                  </a:lnTo>
                  <a:lnTo>
                    <a:pt x="3101525" y="2744949"/>
                  </a:lnTo>
                  <a:lnTo>
                    <a:pt x="3125966" y="2746852"/>
                  </a:lnTo>
                  <a:lnTo>
                    <a:pt x="3150725" y="2748121"/>
                  </a:lnTo>
                  <a:lnTo>
                    <a:pt x="3175800" y="2749390"/>
                  </a:lnTo>
                  <a:lnTo>
                    <a:pt x="3200559" y="2750024"/>
                  </a:lnTo>
                  <a:lnTo>
                    <a:pt x="3225317" y="2750024"/>
                  </a:lnTo>
                  <a:lnTo>
                    <a:pt x="3246266" y="2750024"/>
                  </a:lnTo>
                  <a:lnTo>
                    <a:pt x="3267216" y="2749707"/>
                  </a:lnTo>
                  <a:lnTo>
                    <a:pt x="3288165" y="2748755"/>
                  </a:lnTo>
                  <a:lnTo>
                    <a:pt x="3308797" y="2747804"/>
                  </a:lnTo>
                  <a:lnTo>
                    <a:pt x="3329429" y="2746535"/>
                  </a:lnTo>
                  <a:lnTo>
                    <a:pt x="3350378" y="2744949"/>
                  </a:lnTo>
                  <a:lnTo>
                    <a:pt x="3371010" y="2743362"/>
                  </a:lnTo>
                  <a:lnTo>
                    <a:pt x="3391325" y="2741459"/>
                  </a:lnTo>
                  <a:lnTo>
                    <a:pt x="3411957" y="2738921"/>
                  </a:lnTo>
                  <a:lnTo>
                    <a:pt x="3431954" y="2736383"/>
                  </a:lnTo>
                  <a:lnTo>
                    <a:pt x="3451951" y="2733528"/>
                  </a:lnTo>
                  <a:lnTo>
                    <a:pt x="3471948" y="2730355"/>
                  </a:lnTo>
                  <a:lnTo>
                    <a:pt x="3491628" y="2726866"/>
                  </a:lnTo>
                  <a:lnTo>
                    <a:pt x="3510990" y="2723376"/>
                  </a:lnTo>
                  <a:lnTo>
                    <a:pt x="3530035" y="2719252"/>
                  </a:lnTo>
                  <a:lnTo>
                    <a:pt x="3548763" y="2715128"/>
                  </a:lnTo>
                  <a:lnTo>
                    <a:pt x="3567173" y="2710369"/>
                  </a:lnTo>
                  <a:lnTo>
                    <a:pt x="3585265" y="2705611"/>
                  </a:lnTo>
                  <a:lnTo>
                    <a:pt x="3603041" y="2700852"/>
                  </a:lnTo>
                  <a:lnTo>
                    <a:pt x="3620498" y="2695142"/>
                  </a:lnTo>
                  <a:lnTo>
                    <a:pt x="3637004" y="2689749"/>
                  </a:lnTo>
                  <a:lnTo>
                    <a:pt x="3653510" y="2683721"/>
                  </a:lnTo>
                  <a:lnTo>
                    <a:pt x="3669698" y="2678011"/>
                  </a:lnTo>
                  <a:lnTo>
                    <a:pt x="3685251" y="2671349"/>
                  </a:lnTo>
                  <a:lnTo>
                    <a:pt x="3700170" y="2665004"/>
                  </a:lnTo>
                  <a:lnTo>
                    <a:pt x="3714770" y="2657707"/>
                  </a:lnTo>
                  <a:lnTo>
                    <a:pt x="3728419" y="2650728"/>
                  </a:lnTo>
                  <a:lnTo>
                    <a:pt x="3741751" y="2643114"/>
                  </a:lnTo>
                  <a:lnTo>
                    <a:pt x="3754765" y="2635818"/>
                  </a:lnTo>
                  <a:lnTo>
                    <a:pt x="3767144" y="2627886"/>
                  </a:lnTo>
                  <a:lnTo>
                    <a:pt x="3778571" y="2619638"/>
                  </a:lnTo>
                  <a:lnTo>
                    <a:pt x="3789363" y="2611073"/>
                  </a:lnTo>
                  <a:lnTo>
                    <a:pt x="3789363" y="2718935"/>
                  </a:lnTo>
                  <a:lnTo>
                    <a:pt x="3788728" y="2718935"/>
                  </a:lnTo>
                  <a:lnTo>
                    <a:pt x="3788411" y="2728135"/>
                  </a:lnTo>
                  <a:lnTo>
                    <a:pt x="3787776" y="2733528"/>
                  </a:lnTo>
                  <a:lnTo>
                    <a:pt x="3786506" y="2738921"/>
                  </a:lnTo>
                  <a:lnTo>
                    <a:pt x="3785237" y="2744314"/>
                  </a:lnTo>
                  <a:lnTo>
                    <a:pt x="3783332" y="2749707"/>
                  </a:lnTo>
                  <a:lnTo>
                    <a:pt x="3781428" y="2755100"/>
                  </a:lnTo>
                  <a:lnTo>
                    <a:pt x="3778571" y="2760811"/>
                  </a:lnTo>
                  <a:lnTo>
                    <a:pt x="3775714" y="2765886"/>
                  </a:lnTo>
                  <a:lnTo>
                    <a:pt x="3772540" y="2770962"/>
                  </a:lnTo>
                  <a:lnTo>
                    <a:pt x="3769048" y="2776355"/>
                  </a:lnTo>
                  <a:lnTo>
                    <a:pt x="3765557" y="2781749"/>
                  </a:lnTo>
                  <a:lnTo>
                    <a:pt x="3761113" y="2786824"/>
                  </a:lnTo>
                  <a:lnTo>
                    <a:pt x="3756987" y="2791583"/>
                  </a:lnTo>
                  <a:lnTo>
                    <a:pt x="3752226" y="2796659"/>
                  </a:lnTo>
                  <a:lnTo>
                    <a:pt x="3747147" y="2801735"/>
                  </a:lnTo>
                  <a:lnTo>
                    <a:pt x="3741433" y="2806493"/>
                  </a:lnTo>
                  <a:lnTo>
                    <a:pt x="3736037" y="2811252"/>
                  </a:lnTo>
                  <a:lnTo>
                    <a:pt x="3723658" y="2820769"/>
                  </a:lnTo>
                  <a:lnTo>
                    <a:pt x="3710327" y="2829969"/>
                  </a:lnTo>
                  <a:lnTo>
                    <a:pt x="3696043" y="2838852"/>
                  </a:lnTo>
                  <a:lnTo>
                    <a:pt x="3680490" y="2847418"/>
                  </a:lnTo>
                  <a:lnTo>
                    <a:pt x="3663667" y="2855983"/>
                  </a:lnTo>
                  <a:lnTo>
                    <a:pt x="3646526" y="2863914"/>
                  </a:lnTo>
                  <a:lnTo>
                    <a:pt x="3627799" y="2871845"/>
                  </a:lnTo>
                  <a:lnTo>
                    <a:pt x="3608754" y="2879459"/>
                  </a:lnTo>
                  <a:lnTo>
                    <a:pt x="3588122" y="2886121"/>
                  </a:lnTo>
                  <a:lnTo>
                    <a:pt x="3566855" y="2892783"/>
                  </a:lnTo>
                  <a:lnTo>
                    <a:pt x="3544636" y="2899128"/>
                  </a:lnTo>
                  <a:lnTo>
                    <a:pt x="3522417" y="2905473"/>
                  </a:lnTo>
                  <a:lnTo>
                    <a:pt x="3498611" y="2910866"/>
                  </a:lnTo>
                  <a:lnTo>
                    <a:pt x="3474170" y="2915942"/>
                  </a:lnTo>
                  <a:lnTo>
                    <a:pt x="3449412" y="2920383"/>
                  </a:lnTo>
                  <a:lnTo>
                    <a:pt x="3423701" y="2924824"/>
                  </a:lnTo>
                  <a:lnTo>
                    <a:pt x="3397356" y="2928631"/>
                  </a:lnTo>
                  <a:lnTo>
                    <a:pt x="3370376" y="2931804"/>
                  </a:lnTo>
                  <a:lnTo>
                    <a:pt x="3343395" y="2934976"/>
                  </a:lnTo>
                  <a:lnTo>
                    <a:pt x="3315146" y="2937197"/>
                  </a:lnTo>
                  <a:lnTo>
                    <a:pt x="3286896" y="2938783"/>
                  </a:lnTo>
                  <a:lnTo>
                    <a:pt x="3258011" y="2940369"/>
                  </a:lnTo>
                  <a:lnTo>
                    <a:pt x="3228491" y="2941321"/>
                  </a:lnTo>
                  <a:lnTo>
                    <a:pt x="3198972" y="2941638"/>
                  </a:lnTo>
                  <a:lnTo>
                    <a:pt x="3168500" y="2941321"/>
                  </a:lnTo>
                  <a:lnTo>
                    <a:pt x="3138663" y="2940369"/>
                  </a:lnTo>
                  <a:lnTo>
                    <a:pt x="3109143" y="2938783"/>
                  </a:lnTo>
                  <a:lnTo>
                    <a:pt x="3080259" y="2936880"/>
                  </a:lnTo>
                  <a:lnTo>
                    <a:pt x="3051374" y="2934659"/>
                  </a:lnTo>
                  <a:lnTo>
                    <a:pt x="3023441" y="2931487"/>
                  </a:lnTo>
                  <a:lnTo>
                    <a:pt x="2996144" y="2927997"/>
                  </a:lnTo>
                  <a:lnTo>
                    <a:pt x="2969481" y="2923873"/>
                  </a:lnTo>
                  <a:lnTo>
                    <a:pt x="2943453" y="2919431"/>
                  </a:lnTo>
                  <a:lnTo>
                    <a:pt x="2917742" y="2914355"/>
                  </a:lnTo>
                  <a:lnTo>
                    <a:pt x="2892984" y="2909280"/>
                  </a:lnTo>
                  <a:lnTo>
                    <a:pt x="2869178" y="2903252"/>
                  </a:lnTo>
                  <a:lnTo>
                    <a:pt x="2846007" y="2897224"/>
                  </a:lnTo>
                  <a:lnTo>
                    <a:pt x="2823470" y="2890880"/>
                  </a:lnTo>
                  <a:lnTo>
                    <a:pt x="2802203" y="2883583"/>
                  </a:lnTo>
                  <a:lnTo>
                    <a:pt x="2781889" y="2876286"/>
                  </a:lnTo>
                  <a:lnTo>
                    <a:pt x="2762527" y="2868673"/>
                  </a:lnTo>
                  <a:lnTo>
                    <a:pt x="2743799" y="2860424"/>
                  </a:lnTo>
                  <a:lnTo>
                    <a:pt x="2726024" y="2852176"/>
                  </a:lnTo>
                  <a:lnTo>
                    <a:pt x="2709518" y="2843611"/>
                  </a:lnTo>
                  <a:lnTo>
                    <a:pt x="2694600" y="2834411"/>
                  </a:lnTo>
                  <a:lnTo>
                    <a:pt x="2679999" y="2824893"/>
                  </a:lnTo>
                  <a:lnTo>
                    <a:pt x="2666985" y="2815376"/>
                  </a:lnTo>
                  <a:lnTo>
                    <a:pt x="2660954" y="2810935"/>
                  </a:lnTo>
                  <a:lnTo>
                    <a:pt x="2655240" y="2805542"/>
                  </a:lnTo>
                  <a:lnTo>
                    <a:pt x="2650162" y="2800466"/>
                  </a:lnTo>
                  <a:lnTo>
                    <a:pt x="2645083" y="2795390"/>
                  </a:lnTo>
                  <a:lnTo>
                    <a:pt x="2639687" y="2790314"/>
                  </a:lnTo>
                  <a:lnTo>
                    <a:pt x="2635561" y="2785238"/>
                  </a:lnTo>
                  <a:lnTo>
                    <a:pt x="2631434" y="2780162"/>
                  </a:lnTo>
                  <a:lnTo>
                    <a:pt x="2627625" y="2774452"/>
                  </a:lnTo>
                  <a:lnTo>
                    <a:pt x="2624134" y="2769376"/>
                  </a:lnTo>
                  <a:lnTo>
                    <a:pt x="2620960" y="2763983"/>
                  </a:lnTo>
                  <a:lnTo>
                    <a:pt x="2618103" y="2758273"/>
                  </a:lnTo>
                  <a:lnTo>
                    <a:pt x="2615881" y="2752880"/>
                  </a:lnTo>
                  <a:lnTo>
                    <a:pt x="2613659" y="2747169"/>
                  </a:lnTo>
                  <a:lnTo>
                    <a:pt x="2612072" y="2741776"/>
                  </a:lnTo>
                  <a:lnTo>
                    <a:pt x="2610485" y="2736383"/>
                  </a:lnTo>
                  <a:lnTo>
                    <a:pt x="2609850" y="2730355"/>
                  </a:lnTo>
                  <a:lnTo>
                    <a:pt x="2609215" y="2724962"/>
                  </a:lnTo>
                  <a:lnTo>
                    <a:pt x="2609215" y="2718935"/>
                  </a:lnTo>
                  <a:lnTo>
                    <a:pt x="2608580" y="2719252"/>
                  </a:lnTo>
                  <a:lnTo>
                    <a:pt x="2608580" y="2573004"/>
                  </a:lnTo>
                  <a:lnTo>
                    <a:pt x="2608263" y="2569197"/>
                  </a:lnTo>
                  <a:lnTo>
                    <a:pt x="2608580" y="2560949"/>
                  </a:lnTo>
                  <a:lnTo>
                    <a:pt x="2609850" y="2552700"/>
                  </a:lnTo>
                  <a:close/>
                  <a:moveTo>
                    <a:pt x="3016148" y="2544763"/>
                  </a:moveTo>
                  <a:lnTo>
                    <a:pt x="3016148" y="2660333"/>
                  </a:lnTo>
                  <a:lnTo>
                    <a:pt x="3035827" y="2662556"/>
                  </a:lnTo>
                  <a:lnTo>
                    <a:pt x="3056142" y="2665096"/>
                  </a:lnTo>
                  <a:lnTo>
                    <a:pt x="3076456" y="2667318"/>
                  </a:lnTo>
                  <a:lnTo>
                    <a:pt x="3097406" y="2669223"/>
                  </a:lnTo>
                  <a:lnTo>
                    <a:pt x="3097406" y="2553971"/>
                  </a:lnTo>
                  <a:lnTo>
                    <a:pt x="3076456" y="2552066"/>
                  </a:lnTo>
                  <a:lnTo>
                    <a:pt x="3056142" y="2549843"/>
                  </a:lnTo>
                  <a:lnTo>
                    <a:pt x="3035827" y="2547303"/>
                  </a:lnTo>
                  <a:lnTo>
                    <a:pt x="3016148" y="2544763"/>
                  </a:lnTo>
                  <a:close/>
                  <a:moveTo>
                    <a:pt x="1938656" y="2540386"/>
                  </a:moveTo>
                  <a:lnTo>
                    <a:pt x="1936433" y="2540705"/>
                  </a:lnTo>
                  <a:lnTo>
                    <a:pt x="1933576" y="2540705"/>
                  </a:lnTo>
                  <a:lnTo>
                    <a:pt x="1931036" y="2541342"/>
                  </a:lnTo>
                  <a:lnTo>
                    <a:pt x="1929130" y="2542299"/>
                  </a:lnTo>
                  <a:lnTo>
                    <a:pt x="1927543" y="2542936"/>
                  </a:lnTo>
                  <a:lnTo>
                    <a:pt x="1926273" y="2543892"/>
                  </a:lnTo>
                  <a:lnTo>
                    <a:pt x="1925638" y="2545167"/>
                  </a:lnTo>
                  <a:lnTo>
                    <a:pt x="1925320" y="2546123"/>
                  </a:lnTo>
                  <a:lnTo>
                    <a:pt x="1925320" y="2565247"/>
                  </a:lnTo>
                  <a:lnTo>
                    <a:pt x="1910398" y="2566522"/>
                  </a:lnTo>
                  <a:lnTo>
                    <a:pt x="1895158" y="2568116"/>
                  </a:lnTo>
                  <a:lnTo>
                    <a:pt x="1881188" y="2570028"/>
                  </a:lnTo>
                  <a:lnTo>
                    <a:pt x="1867218" y="2572897"/>
                  </a:lnTo>
                  <a:lnTo>
                    <a:pt x="1853883" y="2575447"/>
                  </a:lnTo>
                  <a:lnTo>
                    <a:pt x="1841183" y="2578634"/>
                  </a:lnTo>
                  <a:lnTo>
                    <a:pt x="1829436" y="2582778"/>
                  </a:lnTo>
                  <a:lnTo>
                    <a:pt x="1818323" y="2586602"/>
                  </a:lnTo>
                  <a:lnTo>
                    <a:pt x="1810703" y="2590108"/>
                  </a:lnTo>
                  <a:lnTo>
                    <a:pt x="1803718" y="2594252"/>
                  </a:lnTo>
                  <a:lnTo>
                    <a:pt x="1797368" y="2598077"/>
                  </a:lnTo>
                  <a:lnTo>
                    <a:pt x="1791970" y="2601902"/>
                  </a:lnTo>
                  <a:lnTo>
                    <a:pt x="1787208" y="2606045"/>
                  </a:lnTo>
                  <a:lnTo>
                    <a:pt x="1783398" y="2610507"/>
                  </a:lnTo>
                  <a:lnTo>
                    <a:pt x="1780223" y="2614651"/>
                  </a:lnTo>
                  <a:lnTo>
                    <a:pt x="1777683" y="2619113"/>
                  </a:lnTo>
                  <a:lnTo>
                    <a:pt x="1776096" y="2623894"/>
                  </a:lnTo>
                  <a:lnTo>
                    <a:pt x="1775460" y="2628038"/>
                  </a:lnTo>
                  <a:lnTo>
                    <a:pt x="1775460" y="2632500"/>
                  </a:lnTo>
                  <a:lnTo>
                    <a:pt x="1776096" y="2637281"/>
                  </a:lnTo>
                  <a:lnTo>
                    <a:pt x="1777683" y="2641743"/>
                  </a:lnTo>
                  <a:lnTo>
                    <a:pt x="1780223" y="2645887"/>
                  </a:lnTo>
                  <a:lnTo>
                    <a:pt x="1783716" y="2650349"/>
                  </a:lnTo>
                  <a:lnTo>
                    <a:pt x="1787526" y="2654811"/>
                  </a:lnTo>
                  <a:lnTo>
                    <a:pt x="1792288" y="2658317"/>
                  </a:lnTo>
                  <a:lnTo>
                    <a:pt x="1797368" y="2661823"/>
                  </a:lnTo>
                  <a:lnTo>
                    <a:pt x="1803400" y="2665329"/>
                  </a:lnTo>
                  <a:lnTo>
                    <a:pt x="1809750" y="2668517"/>
                  </a:lnTo>
                  <a:lnTo>
                    <a:pt x="1816736" y="2671704"/>
                  </a:lnTo>
                  <a:lnTo>
                    <a:pt x="1824356" y="2674573"/>
                  </a:lnTo>
                  <a:lnTo>
                    <a:pt x="1832610" y="2677441"/>
                  </a:lnTo>
                  <a:lnTo>
                    <a:pt x="1840866" y="2679354"/>
                  </a:lnTo>
                  <a:lnTo>
                    <a:pt x="1872933" y="2686047"/>
                  </a:lnTo>
                  <a:lnTo>
                    <a:pt x="1925320" y="2696565"/>
                  </a:lnTo>
                  <a:lnTo>
                    <a:pt x="1925320" y="2778798"/>
                  </a:lnTo>
                  <a:lnTo>
                    <a:pt x="1911668" y="2777204"/>
                  </a:lnTo>
                  <a:lnTo>
                    <a:pt x="1899603" y="2774973"/>
                  </a:lnTo>
                  <a:lnTo>
                    <a:pt x="1885316" y="2772742"/>
                  </a:lnTo>
                  <a:lnTo>
                    <a:pt x="1870393" y="2769236"/>
                  </a:lnTo>
                  <a:lnTo>
                    <a:pt x="1856740" y="2765093"/>
                  </a:lnTo>
                  <a:lnTo>
                    <a:pt x="1844676" y="2760949"/>
                  </a:lnTo>
                  <a:lnTo>
                    <a:pt x="1841183" y="2759674"/>
                  </a:lnTo>
                  <a:lnTo>
                    <a:pt x="1838008" y="2758399"/>
                  </a:lnTo>
                  <a:lnTo>
                    <a:pt x="1835786" y="2757443"/>
                  </a:lnTo>
                  <a:lnTo>
                    <a:pt x="1835150" y="2756805"/>
                  </a:lnTo>
                  <a:lnTo>
                    <a:pt x="1831658" y="2754893"/>
                  </a:lnTo>
                  <a:lnTo>
                    <a:pt x="1829753" y="2753618"/>
                  </a:lnTo>
                  <a:lnTo>
                    <a:pt x="1827848" y="2752662"/>
                  </a:lnTo>
                  <a:lnTo>
                    <a:pt x="1822768" y="2751387"/>
                  </a:lnTo>
                  <a:lnTo>
                    <a:pt x="1817688" y="2750431"/>
                  </a:lnTo>
                  <a:lnTo>
                    <a:pt x="1811656" y="2750112"/>
                  </a:lnTo>
                  <a:lnTo>
                    <a:pt x="1805623" y="2751068"/>
                  </a:lnTo>
                  <a:lnTo>
                    <a:pt x="1799908" y="2751706"/>
                  </a:lnTo>
                  <a:lnTo>
                    <a:pt x="1793876" y="2752981"/>
                  </a:lnTo>
                  <a:lnTo>
                    <a:pt x="1787843" y="2754893"/>
                  </a:lnTo>
                  <a:lnTo>
                    <a:pt x="1782763" y="2756805"/>
                  </a:lnTo>
                  <a:lnTo>
                    <a:pt x="1778636" y="2759355"/>
                  </a:lnTo>
                  <a:lnTo>
                    <a:pt x="1774508" y="2761586"/>
                  </a:lnTo>
                  <a:lnTo>
                    <a:pt x="1771650" y="2764455"/>
                  </a:lnTo>
                  <a:lnTo>
                    <a:pt x="1770698" y="2765730"/>
                  </a:lnTo>
                  <a:lnTo>
                    <a:pt x="1769746" y="2766686"/>
                  </a:lnTo>
                  <a:lnTo>
                    <a:pt x="1769428" y="2767961"/>
                  </a:lnTo>
                  <a:lnTo>
                    <a:pt x="1769428" y="2769555"/>
                  </a:lnTo>
                  <a:lnTo>
                    <a:pt x="1769428" y="2770830"/>
                  </a:lnTo>
                  <a:lnTo>
                    <a:pt x="1770380" y="2772105"/>
                  </a:lnTo>
                  <a:lnTo>
                    <a:pt x="1771016" y="2773061"/>
                  </a:lnTo>
                  <a:lnTo>
                    <a:pt x="1772603" y="2774336"/>
                  </a:lnTo>
                  <a:lnTo>
                    <a:pt x="1778000" y="2777842"/>
                  </a:lnTo>
                  <a:lnTo>
                    <a:pt x="1784668" y="2781348"/>
                  </a:lnTo>
                  <a:lnTo>
                    <a:pt x="1791970" y="2784535"/>
                  </a:lnTo>
                  <a:lnTo>
                    <a:pt x="1799273" y="2787723"/>
                  </a:lnTo>
                  <a:lnTo>
                    <a:pt x="1807846" y="2790591"/>
                  </a:lnTo>
                  <a:lnTo>
                    <a:pt x="1816418" y="2792822"/>
                  </a:lnTo>
                  <a:lnTo>
                    <a:pt x="1825943" y="2795691"/>
                  </a:lnTo>
                  <a:lnTo>
                    <a:pt x="1835786" y="2797603"/>
                  </a:lnTo>
                  <a:lnTo>
                    <a:pt x="1845946" y="2799516"/>
                  </a:lnTo>
                  <a:lnTo>
                    <a:pt x="1856740" y="2801747"/>
                  </a:lnTo>
                  <a:lnTo>
                    <a:pt x="1878648" y="2804934"/>
                  </a:lnTo>
                  <a:lnTo>
                    <a:pt x="1901508" y="2806846"/>
                  </a:lnTo>
                  <a:lnTo>
                    <a:pt x="1925320" y="2808440"/>
                  </a:lnTo>
                  <a:lnTo>
                    <a:pt x="1925320" y="2827245"/>
                  </a:lnTo>
                  <a:lnTo>
                    <a:pt x="1925638" y="2828520"/>
                  </a:lnTo>
                  <a:lnTo>
                    <a:pt x="1926273" y="2829476"/>
                  </a:lnTo>
                  <a:lnTo>
                    <a:pt x="1927543" y="2830433"/>
                  </a:lnTo>
                  <a:lnTo>
                    <a:pt x="1929130" y="2831389"/>
                  </a:lnTo>
                  <a:lnTo>
                    <a:pt x="1931036" y="2832026"/>
                  </a:lnTo>
                  <a:lnTo>
                    <a:pt x="1933576" y="2832664"/>
                  </a:lnTo>
                  <a:lnTo>
                    <a:pt x="1938656" y="2832982"/>
                  </a:lnTo>
                  <a:lnTo>
                    <a:pt x="1985328" y="2832982"/>
                  </a:lnTo>
                  <a:lnTo>
                    <a:pt x="1990726" y="2832664"/>
                  </a:lnTo>
                  <a:lnTo>
                    <a:pt x="1992630" y="2832026"/>
                  </a:lnTo>
                  <a:lnTo>
                    <a:pt x="1995170" y="2831389"/>
                  </a:lnTo>
                  <a:lnTo>
                    <a:pt x="1996758" y="2830433"/>
                  </a:lnTo>
                  <a:lnTo>
                    <a:pt x="1997710" y="2829476"/>
                  </a:lnTo>
                  <a:lnTo>
                    <a:pt x="1998663" y="2828520"/>
                  </a:lnTo>
                  <a:lnTo>
                    <a:pt x="1998980" y="2827245"/>
                  </a:lnTo>
                  <a:lnTo>
                    <a:pt x="1998980" y="2808121"/>
                  </a:lnTo>
                  <a:lnTo>
                    <a:pt x="2013586" y="2806846"/>
                  </a:lnTo>
                  <a:lnTo>
                    <a:pt x="2027873" y="2805572"/>
                  </a:lnTo>
                  <a:lnTo>
                    <a:pt x="2041526" y="2803978"/>
                  </a:lnTo>
                  <a:lnTo>
                    <a:pt x="2054543" y="2801747"/>
                  </a:lnTo>
                  <a:lnTo>
                    <a:pt x="2067243" y="2799197"/>
                  </a:lnTo>
                  <a:lnTo>
                    <a:pt x="2078673" y="2796966"/>
                  </a:lnTo>
                  <a:lnTo>
                    <a:pt x="2089786" y="2793778"/>
                  </a:lnTo>
                  <a:lnTo>
                    <a:pt x="2099310" y="2790272"/>
                  </a:lnTo>
                  <a:lnTo>
                    <a:pt x="2106930" y="2787085"/>
                  </a:lnTo>
                  <a:lnTo>
                    <a:pt x="2114233" y="2783898"/>
                  </a:lnTo>
                  <a:lnTo>
                    <a:pt x="2120900" y="2779754"/>
                  </a:lnTo>
                  <a:lnTo>
                    <a:pt x="2126933" y="2776248"/>
                  </a:lnTo>
                  <a:lnTo>
                    <a:pt x="2132013" y="2772423"/>
                  </a:lnTo>
                  <a:lnTo>
                    <a:pt x="2136776" y="2768280"/>
                  </a:lnTo>
                  <a:lnTo>
                    <a:pt x="2140586" y="2764136"/>
                  </a:lnTo>
                  <a:lnTo>
                    <a:pt x="2143760" y="2759674"/>
                  </a:lnTo>
                  <a:lnTo>
                    <a:pt x="2145983" y="2755212"/>
                  </a:lnTo>
                  <a:lnTo>
                    <a:pt x="2147570" y="2751068"/>
                  </a:lnTo>
                  <a:lnTo>
                    <a:pt x="2148840" y="2746606"/>
                  </a:lnTo>
                  <a:lnTo>
                    <a:pt x="2149158" y="2742144"/>
                  </a:lnTo>
                  <a:lnTo>
                    <a:pt x="2148523" y="2737363"/>
                  </a:lnTo>
                  <a:lnTo>
                    <a:pt x="2147253" y="2733219"/>
                  </a:lnTo>
                  <a:lnTo>
                    <a:pt x="2145030" y="2728757"/>
                  </a:lnTo>
                  <a:lnTo>
                    <a:pt x="2141856" y="2723976"/>
                  </a:lnTo>
                  <a:lnTo>
                    <a:pt x="2140268" y="2721745"/>
                  </a:lnTo>
                  <a:lnTo>
                    <a:pt x="2137728" y="2719833"/>
                  </a:lnTo>
                  <a:lnTo>
                    <a:pt x="2132648" y="2715370"/>
                  </a:lnTo>
                  <a:lnTo>
                    <a:pt x="2126298" y="2711227"/>
                  </a:lnTo>
                  <a:lnTo>
                    <a:pt x="2119630" y="2707721"/>
                  </a:lnTo>
                  <a:lnTo>
                    <a:pt x="2111693" y="2704215"/>
                  </a:lnTo>
                  <a:lnTo>
                    <a:pt x="2103438" y="2701027"/>
                  </a:lnTo>
                  <a:lnTo>
                    <a:pt x="2094548" y="2697840"/>
                  </a:lnTo>
                  <a:lnTo>
                    <a:pt x="2084706" y="2694653"/>
                  </a:lnTo>
                  <a:lnTo>
                    <a:pt x="2074863" y="2692103"/>
                  </a:lnTo>
                  <a:lnTo>
                    <a:pt x="2064068" y="2689553"/>
                  </a:lnTo>
                  <a:lnTo>
                    <a:pt x="2042796" y="2684772"/>
                  </a:lnTo>
                  <a:lnTo>
                    <a:pt x="2020570" y="2680310"/>
                  </a:lnTo>
                  <a:lnTo>
                    <a:pt x="1998980" y="2676485"/>
                  </a:lnTo>
                  <a:lnTo>
                    <a:pt x="1998980" y="2594571"/>
                  </a:lnTo>
                  <a:lnTo>
                    <a:pt x="2018030" y="2596802"/>
                  </a:lnTo>
                  <a:lnTo>
                    <a:pt x="2025016" y="2598077"/>
                  </a:lnTo>
                  <a:lnTo>
                    <a:pt x="2032000" y="2599670"/>
                  </a:lnTo>
                  <a:lnTo>
                    <a:pt x="2047240" y="2603495"/>
                  </a:lnTo>
                  <a:lnTo>
                    <a:pt x="2061846" y="2607958"/>
                  </a:lnTo>
                  <a:lnTo>
                    <a:pt x="2073593" y="2612420"/>
                  </a:lnTo>
                  <a:lnTo>
                    <a:pt x="2080260" y="2614970"/>
                  </a:lnTo>
                  <a:lnTo>
                    <a:pt x="2082483" y="2616245"/>
                  </a:lnTo>
                  <a:lnTo>
                    <a:pt x="2083118" y="2616245"/>
                  </a:lnTo>
                  <a:lnTo>
                    <a:pt x="2086610" y="2618794"/>
                  </a:lnTo>
                  <a:lnTo>
                    <a:pt x="2088516" y="2619751"/>
                  </a:lnTo>
                  <a:lnTo>
                    <a:pt x="2090420" y="2621026"/>
                  </a:lnTo>
                  <a:lnTo>
                    <a:pt x="2095183" y="2622300"/>
                  </a:lnTo>
                  <a:lnTo>
                    <a:pt x="2100898" y="2622938"/>
                  </a:lnTo>
                  <a:lnTo>
                    <a:pt x="2106613" y="2622938"/>
                  </a:lnTo>
                  <a:lnTo>
                    <a:pt x="2112646" y="2622619"/>
                  </a:lnTo>
                  <a:lnTo>
                    <a:pt x="2118360" y="2621982"/>
                  </a:lnTo>
                  <a:lnTo>
                    <a:pt x="2124393" y="2620388"/>
                  </a:lnTo>
                  <a:lnTo>
                    <a:pt x="2129790" y="2618794"/>
                  </a:lnTo>
                  <a:lnTo>
                    <a:pt x="2135188" y="2616563"/>
                  </a:lnTo>
                  <a:lnTo>
                    <a:pt x="2139633" y="2614332"/>
                  </a:lnTo>
                  <a:lnTo>
                    <a:pt x="2143760" y="2612101"/>
                  </a:lnTo>
                  <a:lnTo>
                    <a:pt x="2146618" y="2609232"/>
                  </a:lnTo>
                  <a:lnTo>
                    <a:pt x="2147570" y="2607958"/>
                  </a:lnTo>
                  <a:lnTo>
                    <a:pt x="2148523" y="2606683"/>
                  </a:lnTo>
                  <a:lnTo>
                    <a:pt x="2148840" y="2605089"/>
                  </a:lnTo>
                  <a:lnTo>
                    <a:pt x="2148840" y="2604133"/>
                  </a:lnTo>
                  <a:lnTo>
                    <a:pt x="2148523" y="2602858"/>
                  </a:lnTo>
                  <a:lnTo>
                    <a:pt x="2148206" y="2601583"/>
                  </a:lnTo>
                  <a:lnTo>
                    <a:pt x="2146936" y="2600627"/>
                  </a:lnTo>
                  <a:lnTo>
                    <a:pt x="2145666" y="2599352"/>
                  </a:lnTo>
                  <a:lnTo>
                    <a:pt x="2141220" y="2596483"/>
                  </a:lnTo>
                  <a:lnTo>
                    <a:pt x="2136776" y="2593615"/>
                  </a:lnTo>
                  <a:lnTo>
                    <a:pt x="2131060" y="2591383"/>
                  </a:lnTo>
                  <a:lnTo>
                    <a:pt x="2125663" y="2588515"/>
                  </a:lnTo>
                  <a:lnTo>
                    <a:pt x="2112646" y="2583734"/>
                  </a:lnTo>
                  <a:lnTo>
                    <a:pt x="2098358" y="2579590"/>
                  </a:lnTo>
                  <a:lnTo>
                    <a:pt x="2083436" y="2575766"/>
                  </a:lnTo>
                  <a:lnTo>
                    <a:pt x="2067878" y="2572259"/>
                  </a:lnTo>
                  <a:lnTo>
                    <a:pt x="2052638" y="2569710"/>
                  </a:lnTo>
                  <a:lnTo>
                    <a:pt x="2038033" y="2567479"/>
                  </a:lnTo>
                  <a:lnTo>
                    <a:pt x="2018666" y="2565566"/>
                  </a:lnTo>
                  <a:lnTo>
                    <a:pt x="1998980" y="2564291"/>
                  </a:lnTo>
                  <a:lnTo>
                    <a:pt x="1998980" y="2546123"/>
                  </a:lnTo>
                  <a:lnTo>
                    <a:pt x="1998663" y="2545167"/>
                  </a:lnTo>
                  <a:lnTo>
                    <a:pt x="1997710" y="2543892"/>
                  </a:lnTo>
                  <a:lnTo>
                    <a:pt x="1996758" y="2542936"/>
                  </a:lnTo>
                  <a:lnTo>
                    <a:pt x="1995170" y="2542299"/>
                  </a:lnTo>
                  <a:lnTo>
                    <a:pt x="1992630" y="2541342"/>
                  </a:lnTo>
                  <a:lnTo>
                    <a:pt x="1990726" y="2540705"/>
                  </a:lnTo>
                  <a:lnTo>
                    <a:pt x="1987868" y="2540705"/>
                  </a:lnTo>
                  <a:lnTo>
                    <a:pt x="1985328" y="2540386"/>
                  </a:lnTo>
                  <a:lnTo>
                    <a:pt x="1938656" y="2540386"/>
                  </a:lnTo>
                  <a:close/>
                  <a:moveTo>
                    <a:pt x="1959293" y="2522537"/>
                  </a:moveTo>
                  <a:lnTo>
                    <a:pt x="1982788" y="2522856"/>
                  </a:lnTo>
                  <a:lnTo>
                    <a:pt x="2005966" y="2523493"/>
                  </a:lnTo>
                  <a:lnTo>
                    <a:pt x="2028826" y="2524450"/>
                  </a:lnTo>
                  <a:lnTo>
                    <a:pt x="2051368" y="2526043"/>
                  </a:lnTo>
                  <a:lnTo>
                    <a:pt x="2073910" y="2527637"/>
                  </a:lnTo>
                  <a:lnTo>
                    <a:pt x="2095500" y="2529868"/>
                  </a:lnTo>
                  <a:lnTo>
                    <a:pt x="2116773" y="2532737"/>
                  </a:lnTo>
                  <a:lnTo>
                    <a:pt x="2137728" y="2535605"/>
                  </a:lnTo>
                  <a:lnTo>
                    <a:pt x="2158048" y="2538793"/>
                  </a:lnTo>
                  <a:lnTo>
                    <a:pt x="2177733" y="2542299"/>
                  </a:lnTo>
                  <a:lnTo>
                    <a:pt x="2197100" y="2546123"/>
                  </a:lnTo>
                  <a:lnTo>
                    <a:pt x="2215516" y="2550586"/>
                  </a:lnTo>
                  <a:lnTo>
                    <a:pt x="2233613" y="2555367"/>
                  </a:lnTo>
                  <a:lnTo>
                    <a:pt x="2251076" y="2560148"/>
                  </a:lnTo>
                  <a:lnTo>
                    <a:pt x="2267586" y="2565247"/>
                  </a:lnTo>
                  <a:lnTo>
                    <a:pt x="2283778" y="2570666"/>
                  </a:lnTo>
                  <a:lnTo>
                    <a:pt x="2298700" y="2576403"/>
                  </a:lnTo>
                  <a:lnTo>
                    <a:pt x="2313306" y="2582140"/>
                  </a:lnTo>
                  <a:lnTo>
                    <a:pt x="2326640" y="2588515"/>
                  </a:lnTo>
                  <a:lnTo>
                    <a:pt x="2339658" y="2594889"/>
                  </a:lnTo>
                  <a:lnTo>
                    <a:pt x="2351723" y="2601583"/>
                  </a:lnTo>
                  <a:lnTo>
                    <a:pt x="2362518" y="2608914"/>
                  </a:lnTo>
                  <a:lnTo>
                    <a:pt x="2372996" y="2615607"/>
                  </a:lnTo>
                  <a:lnTo>
                    <a:pt x="2381886" y="2622938"/>
                  </a:lnTo>
                  <a:lnTo>
                    <a:pt x="2390140" y="2630587"/>
                  </a:lnTo>
                  <a:lnTo>
                    <a:pt x="2397443" y="2638237"/>
                  </a:lnTo>
                  <a:lnTo>
                    <a:pt x="2403793" y="2645568"/>
                  </a:lnTo>
                  <a:lnTo>
                    <a:pt x="2406016" y="2649711"/>
                  </a:lnTo>
                  <a:lnTo>
                    <a:pt x="2408873" y="2653855"/>
                  </a:lnTo>
                  <a:lnTo>
                    <a:pt x="2410778" y="2657998"/>
                  </a:lnTo>
                  <a:lnTo>
                    <a:pt x="2412683" y="2661823"/>
                  </a:lnTo>
                  <a:lnTo>
                    <a:pt x="2414270" y="2665967"/>
                  </a:lnTo>
                  <a:lnTo>
                    <a:pt x="2415540" y="2670110"/>
                  </a:lnTo>
                  <a:lnTo>
                    <a:pt x="2416810" y="2674254"/>
                  </a:lnTo>
                  <a:lnTo>
                    <a:pt x="2417446" y="2678397"/>
                  </a:lnTo>
                  <a:lnTo>
                    <a:pt x="2417763" y="2682541"/>
                  </a:lnTo>
                  <a:lnTo>
                    <a:pt x="2417763" y="2686684"/>
                  </a:lnTo>
                  <a:lnTo>
                    <a:pt x="2417763" y="2691147"/>
                  </a:lnTo>
                  <a:lnTo>
                    <a:pt x="2417446" y="2694971"/>
                  </a:lnTo>
                  <a:lnTo>
                    <a:pt x="2416810" y="2699434"/>
                  </a:lnTo>
                  <a:lnTo>
                    <a:pt x="2415540" y="2703896"/>
                  </a:lnTo>
                  <a:lnTo>
                    <a:pt x="2414270" y="2707721"/>
                  </a:lnTo>
                  <a:lnTo>
                    <a:pt x="2412683" y="2711864"/>
                  </a:lnTo>
                  <a:lnTo>
                    <a:pt x="2410778" y="2716008"/>
                  </a:lnTo>
                  <a:lnTo>
                    <a:pt x="2408873" y="2720151"/>
                  </a:lnTo>
                  <a:lnTo>
                    <a:pt x="2406016" y="2723976"/>
                  </a:lnTo>
                  <a:lnTo>
                    <a:pt x="2403793" y="2728120"/>
                  </a:lnTo>
                  <a:lnTo>
                    <a:pt x="2397443" y="2735769"/>
                  </a:lnTo>
                  <a:lnTo>
                    <a:pt x="2390140" y="2743419"/>
                  </a:lnTo>
                  <a:lnTo>
                    <a:pt x="2381886" y="2751068"/>
                  </a:lnTo>
                  <a:lnTo>
                    <a:pt x="2372996" y="2758080"/>
                  </a:lnTo>
                  <a:lnTo>
                    <a:pt x="2362518" y="2765093"/>
                  </a:lnTo>
                  <a:lnTo>
                    <a:pt x="2351723" y="2772105"/>
                  </a:lnTo>
                  <a:lnTo>
                    <a:pt x="2339658" y="2778798"/>
                  </a:lnTo>
                  <a:lnTo>
                    <a:pt x="2326640" y="2785173"/>
                  </a:lnTo>
                  <a:lnTo>
                    <a:pt x="2313306" y="2791229"/>
                  </a:lnTo>
                  <a:lnTo>
                    <a:pt x="2298700" y="2797284"/>
                  </a:lnTo>
                  <a:lnTo>
                    <a:pt x="2283778" y="2803340"/>
                  </a:lnTo>
                  <a:lnTo>
                    <a:pt x="2267586" y="2808440"/>
                  </a:lnTo>
                  <a:lnTo>
                    <a:pt x="2251076" y="2813540"/>
                  </a:lnTo>
                  <a:lnTo>
                    <a:pt x="2233613" y="2818640"/>
                  </a:lnTo>
                  <a:lnTo>
                    <a:pt x="2215516" y="2823102"/>
                  </a:lnTo>
                  <a:lnTo>
                    <a:pt x="2197100" y="2827245"/>
                  </a:lnTo>
                  <a:lnTo>
                    <a:pt x="2177733" y="2831389"/>
                  </a:lnTo>
                  <a:lnTo>
                    <a:pt x="2158048" y="2834895"/>
                  </a:lnTo>
                  <a:lnTo>
                    <a:pt x="2137728" y="2838401"/>
                  </a:lnTo>
                  <a:lnTo>
                    <a:pt x="2116773" y="2841270"/>
                  </a:lnTo>
                  <a:lnTo>
                    <a:pt x="2095500" y="2844138"/>
                  </a:lnTo>
                  <a:lnTo>
                    <a:pt x="2073910" y="2846051"/>
                  </a:lnTo>
                  <a:lnTo>
                    <a:pt x="2051368" y="2847963"/>
                  </a:lnTo>
                  <a:lnTo>
                    <a:pt x="2028826" y="2849238"/>
                  </a:lnTo>
                  <a:lnTo>
                    <a:pt x="2005966" y="2850513"/>
                  </a:lnTo>
                  <a:lnTo>
                    <a:pt x="1982788" y="2851150"/>
                  </a:lnTo>
                  <a:lnTo>
                    <a:pt x="1959293" y="2851150"/>
                  </a:lnTo>
                  <a:lnTo>
                    <a:pt x="1935480" y="2851150"/>
                  </a:lnTo>
                  <a:lnTo>
                    <a:pt x="1912303" y="2850513"/>
                  </a:lnTo>
                  <a:lnTo>
                    <a:pt x="1889443" y="2849238"/>
                  </a:lnTo>
                  <a:lnTo>
                    <a:pt x="1866900" y="2847963"/>
                  </a:lnTo>
                  <a:lnTo>
                    <a:pt x="1844358" y="2846051"/>
                  </a:lnTo>
                  <a:lnTo>
                    <a:pt x="1822768" y="2844138"/>
                  </a:lnTo>
                  <a:lnTo>
                    <a:pt x="1801496" y="2841270"/>
                  </a:lnTo>
                  <a:lnTo>
                    <a:pt x="1780540" y="2838401"/>
                  </a:lnTo>
                  <a:lnTo>
                    <a:pt x="1760220" y="2834895"/>
                  </a:lnTo>
                  <a:lnTo>
                    <a:pt x="1740536" y="2831389"/>
                  </a:lnTo>
                  <a:lnTo>
                    <a:pt x="1721168" y="2827245"/>
                  </a:lnTo>
                  <a:lnTo>
                    <a:pt x="1702753" y="2823102"/>
                  </a:lnTo>
                  <a:lnTo>
                    <a:pt x="1684656" y="2818640"/>
                  </a:lnTo>
                  <a:lnTo>
                    <a:pt x="1667193" y="2813540"/>
                  </a:lnTo>
                  <a:lnTo>
                    <a:pt x="1650683" y="2808440"/>
                  </a:lnTo>
                  <a:lnTo>
                    <a:pt x="1634490" y="2803340"/>
                  </a:lnTo>
                  <a:lnTo>
                    <a:pt x="1619568" y="2797284"/>
                  </a:lnTo>
                  <a:lnTo>
                    <a:pt x="1604963" y="2791229"/>
                  </a:lnTo>
                  <a:lnTo>
                    <a:pt x="1591628" y="2785173"/>
                  </a:lnTo>
                  <a:lnTo>
                    <a:pt x="1578610" y="2778798"/>
                  </a:lnTo>
                  <a:lnTo>
                    <a:pt x="1566863" y="2772105"/>
                  </a:lnTo>
                  <a:lnTo>
                    <a:pt x="1555750" y="2765093"/>
                  </a:lnTo>
                  <a:lnTo>
                    <a:pt x="1545273" y="2758080"/>
                  </a:lnTo>
                  <a:lnTo>
                    <a:pt x="1536383" y="2751068"/>
                  </a:lnTo>
                  <a:lnTo>
                    <a:pt x="1528128" y="2743419"/>
                  </a:lnTo>
                  <a:lnTo>
                    <a:pt x="1520826" y="2735769"/>
                  </a:lnTo>
                  <a:lnTo>
                    <a:pt x="1514793" y="2728120"/>
                  </a:lnTo>
                  <a:lnTo>
                    <a:pt x="1511936" y="2723976"/>
                  </a:lnTo>
                  <a:lnTo>
                    <a:pt x="1509396" y="2720151"/>
                  </a:lnTo>
                  <a:lnTo>
                    <a:pt x="1507490" y="2716008"/>
                  </a:lnTo>
                  <a:lnTo>
                    <a:pt x="1505586" y="2711864"/>
                  </a:lnTo>
                  <a:lnTo>
                    <a:pt x="1503998" y="2707721"/>
                  </a:lnTo>
                  <a:lnTo>
                    <a:pt x="1502410" y="2703896"/>
                  </a:lnTo>
                  <a:lnTo>
                    <a:pt x="1501776" y="2699434"/>
                  </a:lnTo>
                  <a:lnTo>
                    <a:pt x="1500823" y="2694971"/>
                  </a:lnTo>
                  <a:lnTo>
                    <a:pt x="1500506" y="2691147"/>
                  </a:lnTo>
                  <a:lnTo>
                    <a:pt x="1500188" y="2686684"/>
                  </a:lnTo>
                  <a:lnTo>
                    <a:pt x="1500506" y="2682541"/>
                  </a:lnTo>
                  <a:lnTo>
                    <a:pt x="1500823" y="2678397"/>
                  </a:lnTo>
                  <a:lnTo>
                    <a:pt x="1501776" y="2674254"/>
                  </a:lnTo>
                  <a:lnTo>
                    <a:pt x="1502410" y="2670110"/>
                  </a:lnTo>
                  <a:lnTo>
                    <a:pt x="1503998" y="2665967"/>
                  </a:lnTo>
                  <a:lnTo>
                    <a:pt x="1505586" y="2661823"/>
                  </a:lnTo>
                  <a:lnTo>
                    <a:pt x="1507490" y="2657998"/>
                  </a:lnTo>
                  <a:lnTo>
                    <a:pt x="1509396" y="2653855"/>
                  </a:lnTo>
                  <a:lnTo>
                    <a:pt x="1511936" y="2649711"/>
                  </a:lnTo>
                  <a:lnTo>
                    <a:pt x="1514793" y="2645568"/>
                  </a:lnTo>
                  <a:lnTo>
                    <a:pt x="1520826" y="2638237"/>
                  </a:lnTo>
                  <a:lnTo>
                    <a:pt x="1528128" y="2630587"/>
                  </a:lnTo>
                  <a:lnTo>
                    <a:pt x="1536383" y="2622938"/>
                  </a:lnTo>
                  <a:lnTo>
                    <a:pt x="1545273" y="2615607"/>
                  </a:lnTo>
                  <a:lnTo>
                    <a:pt x="1555750" y="2608914"/>
                  </a:lnTo>
                  <a:lnTo>
                    <a:pt x="1566863" y="2601583"/>
                  </a:lnTo>
                  <a:lnTo>
                    <a:pt x="1578610" y="2594889"/>
                  </a:lnTo>
                  <a:lnTo>
                    <a:pt x="1591628" y="2588515"/>
                  </a:lnTo>
                  <a:lnTo>
                    <a:pt x="1604963" y="2582140"/>
                  </a:lnTo>
                  <a:lnTo>
                    <a:pt x="1619568" y="2576403"/>
                  </a:lnTo>
                  <a:lnTo>
                    <a:pt x="1634490" y="2570666"/>
                  </a:lnTo>
                  <a:lnTo>
                    <a:pt x="1650683" y="2565247"/>
                  </a:lnTo>
                  <a:lnTo>
                    <a:pt x="1667193" y="2560148"/>
                  </a:lnTo>
                  <a:lnTo>
                    <a:pt x="1684656" y="2555367"/>
                  </a:lnTo>
                  <a:lnTo>
                    <a:pt x="1702753" y="2550586"/>
                  </a:lnTo>
                  <a:lnTo>
                    <a:pt x="1721168" y="2546123"/>
                  </a:lnTo>
                  <a:lnTo>
                    <a:pt x="1740536" y="2542299"/>
                  </a:lnTo>
                  <a:lnTo>
                    <a:pt x="1760220" y="2538793"/>
                  </a:lnTo>
                  <a:lnTo>
                    <a:pt x="1780540" y="2535605"/>
                  </a:lnTo>
                  <a:lnTo>
                    <a:pt x="1801496" y="2532737"/>
                  </a:lnTo>
                  <a:lnTo>
                    <a:pt x="1822768" y="2529868"/>
                  </a:lnTo>
                  <a:lnTo>
                    <a:pt x="1844358" y="2527637"/>
                  </a:lnTo>
                  <a:lnTo>
                    <a:pt x="1866900" y="2526043"/>
                  </a:lnTo>
                  <a:lnTo>
                    <a:pt x="1889443" y="2524450"/>
                  </a:lnTo>
                  <a:lnTo>
                    <a:pt x="1912303" y="2523493"/>
                  </a:lnTo>
                  <a:lnTo>
                    <a:pt x="1935480" y="2522856"/>
                  </a:lnTo>
                  <a:lnTo>
                    <a:pt x="1959293" y="2522537"/>
                  </a:lnTo>
                  <a:close/>
                  <a:moveTo>
                    <a:pt x="2854584" y="2507933"/>
                  </a:moveTo>
                  <a:lnTo>
                    <a:pt x="2854584" y="2625091"/>
                  </a:lnTo>
                  <a:lnTo>
                    <a:pt x="2873946" y="2630488"/>
                  </a:lnTo>
                  <a:lnTo>
                    <a:pt x="2893626" y="2636203"/>
                  </a:lnTo>
                  <a:lnTo>
                    <a:pt x="2914258" y="2640966"/>
                  </a:lnTo>
                  <a:lnTo>
                    <a:pt x="2935524" y="2645728"/>
                  </a:lnTo>
                  <a:lnTo>
                    <a:pt x="2935524" y="2529523"/>
                  </a:lnTo>
                  <a:lnTo>
                    <a:pt x="2914258" y="2524761"/>
                  </a:lnTo>
                  <a:lnTo>
                    <a:pt x="2893626" y="2519363"/>
                  </a:lnTo>
                  <a:lnTo>
                    <a:pt x="2873946" y="2513965"/>
                  </a:lnTo>
                  <a:lnTo>
                    <a:pt x="2854584" y="2507933"/>
                  </a:lnTo>
                  <a:close/>
                  <a:moveTo>
                    <a:pt x="2692385" y="2444750"/>
                  </a:moveTo>
                  <a:lnTo>
                    <a:pt x="2692385" y="2542223"/>
                  </a:lnTo>
                  <a:lnTo>
                    <a:pt x="2695241" y="2545081"/>
                  </a:lnTo>
                  <a:lnTo>
                    <a:pt x="2698098" y="2548256"/>
                  </a:lnTo>
                  <a:lnTo>
                    <a:pt x="2705399" y="2554923"/>
                  </a:lnTo>
                  <a:lnTo>
                    <a:pt x="2714921" y="2561591"/>
                  </a:lnTo>
                  <a:lnTo>
                    <a:pt x="2725078" y="2568576"/>
                  </a:lnTo>
                  <a:lnTo>
                    <a:pt x="2737140" y="2576196"/>
                  </a:lnTo>
                  <a:lnTo>
                    <a:pt x="2748884" y="2582863"/>
                  </a:lnTo>
                  <a:lnTo>
                    <a:pt x="2761581" y="2589213"/>
                  </a:lnTo>
                  <a:lnTo>
                    <a:pt x="2773325" y="2595246"/>
                  </a:lnTo>
                  <a:lnTo>
                    <a:pt x="2773325" y="2486343"/>
                  </a:lnTo>
                  <a:lnTo>
                    <a:pt x="2758407" y="2480628"/>
                  </a:lnTo>
                  <a:lnTo>
                    <a:pt x="2744441" y="2475230"/>
                  </a:lnTo>
                  <a:lnTo>
                    <a:pt x="2732379" y="2469198"/>
                  </a:lnTo>
                  <a:lnTo>
                    <a:pt x="2721269" y="2464118"/>
                  </a:lnTo>
                  <a:lnTo>
                    <a:pt x="2712064" y="2458720"/>
                  </a:lnTo>
                  <a:lnTo>
                    <a:pt x="2704446" y="2453958"/>
                  </a:lnTo>
                  <a:lnTo>
                    <a:pt x="2697781" y="2449195"/>
                  </a:lnTo>
                  <a:lnTo>
                    <a:pt x="2692385" y="2444750"/>
                  </a:lnTo>
                  <a:close/>
                  <a:moveTo>
                    <a:pt x="3744614" y="2439353"/>
                  </a:moveTo>
                  <a:lnTo>
                    <a:pt x="3737949" y="2444433"/>
                  </a:lnTo>
                  <a:lnTo>
                    <a:pt x="3730648" y="2449195"/>
                  </a:lnTo>
                  <a:lnTo>
                    <a:pt x="3722713" y="2454275"/>
                  </a:lnTo>
                  <a:lnTo>
                    <a:pt x="3715095" y="2459038"/>
                  </a:lnTo>
                  <a:lnTo>
                    <a:pt x="3706524" y="2462848"/>
                  </a:lnTo>
                  <a:lnTo>
                    <a:pt x="3698907" y="2466975"/>
                  </a:lnTo>
                  <a:lnTo>
                    <a:pt x="3691289" y="2470468"/>
                  </a:lnTo>
                  <a:lnTo>
                    <a:pt x="3683671" y="2473325"/>
                  </a:lnTo>
                  <a:lnTo>
                    <a:pt x="3683671" y="2592706"/>
                  </a:lnTo>
                  <a:lnTo>
                    <a:pt x="3692558" y="2588578"/>
                  </a:lnTo>
                  <a:lnTo>
                    <a:pt x="3701128" y="2583816"/>
                  </a:lnTo>
                  <a:lnTo>
                    <a:pt x="3709381" y="2579053"/>
                  </a:lnTo>
                  <a:lnTo>
                    <a:pt x="3717634" y="2573973"/>
                  </a:lnTo>
                  <a:lnTo>
                    <a:pt x="3725252" y="2568258"/>
                  </a:lnTo>
                  <a:lnTo>
                    <a:pt x="3732235" y="2563178"/>
                  </a:lnTo>
                  <a:lnTo>
                    <a:pt x="3738901" y="2557781"/>
                  </a:lnTo>
                  <a:lnTo>
                    <a:pt x="3744614" y="2553018"/>
                  </a:lnTo>
                  <a:lnTo>
                    <a:pt x="3744614" y="2439353"/>
                  </a:lnTo>
                  <a:close/>
                  <a:moveTo>
                    <a:pt x="3151360" y="2322195"/>
                  </a:moveTo>
                  <a:lnTo>
                    <a:pt x="3151360" y="2437130"/>
                  </a:lnTo>
                  <a:lnTo>
                    <a:pt x="3174848" y="2437765"/>
                  </a:lnTo>
                  <a:lnTo>
                    <a:pt x="3198972" y="2437765"/>
                  </a:lnTo>
                  <a:lnTo>
                    <a:pt x="3215477" y="2437765"/>
                  </a:lnTo>
                  <a:lnTo>
                    <a:pt x="3231983" y="2437448"/>
                  </a:lnTo>
                  <a:lnTo>
                    <a:pt x="3231983" y="2322512"/>
                  </a:lnTo>
                  <a:lnTo>
                    <a:pt x="3198972" y="2323147"/>
                  </a:lnTo>
                  <a:lnTo>
                    <a:pt x="3174848" y="2323147"/>
                  </a:lnTo>
                  <a:lnTo>
                    <a:pt x="3151360" y="2322195"/>
                  </a:lnTo>
                  <a:close/>
                  <a:moveTo>
                    <a:pt x="3815080" y="2317750"/>
                  </a:moveTo>
                  <a:lnTo>
                    <a:pt x="3816033" y="2325370"/>
                  </a:lnTo>
                  <a:lnTo>
                    <a:pt x="3816350" y="2332673"/>
                  </a:lnTo>
                  <a:lnTo>
                    <a:pt x="3816350" y="2483803"/>
                  </a:lnTo>
                  <a:lnTo>
                    <a:pt x="3816033" y="2484438"/>
                  </a:lnTo>
                  <a:lnTo>
                    <a:pt x="3815398" y="2493010"/>
                  </a:lnTo>
                  <a:lnTo>
                    <a:pt x="3814763" y="2498408"/>
                  </a:lnTo>
                  <a:lnTo>
                    <a:pt x="3813493" y="2504123"/>
                  </a:lnTo>
                  <a:lnTo>
                    <a:pt x="3811906" y="2509520"/>
                  </a:lnTo>
                  <a:lnTo>
                    <a:pt x="3810319" y="2514600"/>
                  </a:lnTo>
                  <a:lnTo>
                    <a:pt x="3808097" y="2520316"/>
                  </a:lnTo>
                  <a:lnTo>
                    <a:pt x="3805558" y="2525713"/>
                  </a:lnTo>
                  <a:lnTo>
                    <a:pt x="3803019" y="2530793"/>
                  </a:lnTo>
                  <a:lnTo>
                    <a:pt x="3799844" y="2536508"/>
                  </a:lnTo>
                  <a:lnTo>
                    <a:pt x="3796036" y="2541588"/>
                  </a:lnTo>
                  <a:lnTo>
                    <a:pt x="3792226" y="2546668"/>
                  </a:lnTo>
                  <a:lnTo>
                    <a:pt x="3788418" y="2551748"/>
                  </a:lnTo>
                  <a:lnTo>
                    <a:pt x="3783974" y="2556828"/>
                  </a:lnTo>
                  <a:lnTo>
                    <a:pt x="3779212" y="2561591"/>
                  </a:lnTo>
                  <a:lnTo>
                    <a:pt x="3774134" y="2566671"/>
                  </a:lnTo>
                  <a:lnTo>
                    <a:pt x="3768420" y="2571433"/>
                  </a:lnTo>
                  <a:lnTo>
                    <a:pt x="3763024" y="2576513"/>
                  </a:lnTo>
                  <a:lnTo>
                    <a:pt x="3750963" y="2586038"/>
                  </a:lnTo>
                  <a:lnTo>
                    <a:pt x="3737314" y="2595246"/>
                  </a:lnTo>
                  <a:lnTo>
                    <a:pt x="3722713" y="2604136"/>
                  </a:lnTo>
                  <a:lnTo>
                    <a:pt x="3707477" y="2613026"/>
                  </a:lnTo>
                  <a:lnTo>
                    <a:pt x="3690971" y="2621281"/>
                  </a:lnTo>
                  <a:lnTo>
                    <a:pt x="3673513" y="2628901"/>
                  </a:lnTo>
                  <a:lnTo>
                    <a:pt x="3655103" y="2636838"/>
                  </a:lnTo>
                  <a:lnTo>
                    <a:pt x="3635424" y="2644458"/>
                  </a:lnTo>
                  <a:lnTo>
                    <a:pt x="3615109" y="2651443"/>
                  </a:lnTo>
                  <a:lnTo>
                    <a:pt x="3593842" y="2658111"/>
                  </a:lnTo>
                  <a:lnTo>
                    <a:pt x="3571941" y="2664461"/>
                  </a:lnTo>
                  <a:lnTo>
                    <a:pt x="3549087" y="2670493"/>
                  </a:lnTo>
                  <a:lnTo>
                    <a:pt x="3525281" y="2675891"/>
                  </a:lnTo>
                  <a:lnTo>
                    <a:pt x="3501157" y="2680971"/>
                  </a:lnTo>
                  <a:lnTo>
                    <a:pt x="3476082" y="2685733"/>
                  </a:lnTo>
                  <a:lnTo>
                    <a:pt x="3450371" y="2689861"/>
                  </a:lnTo>
                  <a:lnTo>
                    <a:pt x="3424343" y="2693671"/>
                  </a:lnTo>
                  <a:lnTo>
                    <a:pt x="3397680" y="2697163"/>
                  </a:lnTo>
                  <a:lnTo>
                    <a:pt x="3370065" y="2700021"/>
                  </a:lnTo>
                  <a:lnTo>
                    <a:pt x="3341815" y="2702561"/>
                  </a:lnTo>
                  <a:lnTo>
                    <a:pt x="3313565" y="2704466"/>
                  </a:lnTo>
                  <a:lnTo>
                    <a:pt x="3284680" y="2705736"/>
                  </a:lnTo>
                  <a:lnTo>
                    <a:pt x="3255478" y="2706371"/>
                  </a:lnTo>
                  <a:lnTo>
                    <a:pt x="3225959" y="2706688"/>
                  </a:lnTo>
                  <a:lnTo>
                    <a:pt x="3195487" y="2706371"/>
                  </a:lnTo>
                  <a:lnTo>
                    <a:pt x="3165650" y="2705736"/>
                  </a:lnTo>
                  <a:lnTo>
                    <a:pt x="3136130" y="2704148"/>
                  </a:lnTo>
                  <a:lnTo>
                    <a:pt x="3106928" y="2701926"/>
                  </a:lnTo>
                  <a:lnTo>
                    <a:pt x="3078678" y="2699703"/>
                  </a:lnTo>
                  <a:lnTo>
                    <a:pt x="3050428" y="2696528"/>
                  </a:lnTo>
                  <a:lnTo>
                    <a:pt x="3022813" y="2693353"/>
                  </a:lnTo>
                  <a:lnTo>
                    <a:pt x="2996150" y="2688908"/>
                  </a:lnTo>
                  <a:lnTo>
                    <a:pt x="2970122" y="2684781"/>
                  </a:lnTo>
                  <a:lnTo>
                    <a:pt x="2944729" y="2680018"/>
                  </a:lnTo>
                  <a:lnTo>
                    <a:pt x="2919971" y="2674303"/>
                  </a:lnTo>
                  <a:lnTo>
                    <a:pt x="2895847" y="2668588"/>
                  </a:lnTo>
                  <a:lnTo>
                    <a:pt x="2872994" y="2662556"/>
                  </a:lnTo>
                  <a:lnTo>
                    <a:pt x="2850775" y="2655888"/>
                  </a:lnTo>
                  <a:lnTo>
                    <a:pt x="2829190" y="2648903"/>
                  </a:lnTo>
                  <a:lnTo>
                    <a:pt x="2808876" y="2641601"/>
                  </a:lnTo>
                  <a:lnTo>
                    <a:pt x="2789196" y="2633663"/>
                  </a:lnTo>
                  <a:lnTo>
                    <a:pt x="2770469" y="2625408"/>
                  </a:lnTo>
                  <a:lnTo>
                    <a:pt x="2753328" y="2617153"/>
                  </a:lnTo>
                  <a:lnTo>
                    <a:pt x="2736823" y="2608581"/>
                  </a:lnTo>
                  <a:lnTo>
                    <a:pt x="2721269" y="2599373"/>
                  </a:lnTo>
                  <a:lnTo>
                    <a:pt x="2706986" y="2590483"/>
                  </a:lnTo>
                  <a:lnTo>
                    <a:pt x="2693972" y="2580641"/>
                  </a:lnTo>
                  <a:lnTo>
                    <a:pt x="2688258" y="2575878"/>
                  </a:lnTo>
                  <a:lnTo>
                    <a:pt x="2682227" y="2570798"/>
                  </a:lnTo>
                  <a:lnTo>
                    <a:pt x="2676831" y="2566036"/>
                  </a:lnTo>
                  <a:lnTo>
                    <a:pt x="2671753" y="2560956"/>
                  </a:lnTo>
                  <a:lnTo>
                    <a:pt x="2666991" y="2555558"/>
                  </a:lnTo>
                  <a:lnTo>
                    <a:pt x="2662548" y="2550161"/>
                  </a:lnTo>
                  <a:lnTo>
                    <a:pt x="2658104" y="2545081"/>
                  </a:lnTo>
                  <a:lnTo>
                    <a:pt x="2654612" y="2540001"/>
                  </a:lnTo>
                  <a:lnTo>
                    <a:pt x="2651121" y="2534286"/>
                  </a:lnTo>
                  <a:lnTo>
                    <a:pt x="2647947" y="2528888"/>
                  </a:lnTo>
                  <a:lnTo>
                    <a:pt x="2645090" y="2523808"/>
                  </a:lnTo>
                  <a:lnTo>
                    <a:pt x="2642868" y="2518093"/>
                  </a:lnTo>
                  <a:lnTo>
                    <a:pt x="2640329" y="2512695"/>
                  </a:lnTo>
                  <a:lnTo>
                    <a:pt x="2638742" y="2506663"/>
                  </a:lnTo>
                  <a:lnTo>
                    <a:pt x="2637789" y="2501265"/>
                  </a:lnTo>
                  <a:lnTo>
                    <a:pt x="2636520" y="2495868"/>
                  </a:lnTo>
                  <a:lnTo>
                    <a:pt x="2636202" y="2489835"/>
                  </a:lnTo>
                  <a:lnTo>
                    <a:pt x="2635885" y="2484438"/>
                  </a:lnTo>
                  <a:lnTo>
                    <a:pt x="2635250" y="2484438"/>
                  </a:lnTo>
                  <a:lnTo>
                    <a:pt x="2635250" y="2375535"/>
                  </a:lnTo>
                  <a:lnTo>
                    <a:pt x="2646360" y="2383790"/>
                  </a:lnTo>
                  <a:lnTo>
                    <a:pt x="2657786" y="2392045"/>
                  </a:lnTo>
                  <a:lnTo>
                    <a:pt x="2670166" y="2399983"/>
                  </a:lnTo>
                  <a:lnTo>
                    <a:pt x="2683180" y="2407285"/>
                  </a:lnTo>
                  <a:lnTo>
                    <a:pt x="2696511" y="2414905"/>
                  </a:lnTo>
                  <a:lnTo>
                    <a:pt x="2710160" y="2421890"/>
                  </a:lnTo>
                  <a:lnTo>
                    <a:pt x="2724761" y="2429193"/>
                  </a:lnTo>
                  <a:lnTo>
                    <a:pt x="2740314" y="2435860"/>
                  </a:lnTo>
                  <a:lnTo>
                    <a:pt x="2755550" y="2442210"/>
                  </a:lnTo>
                  <a:lnTo>
                    <a:pt x="2771738" y="2448243"/>
                  </a:lnTo>
                  <a:lnTo>
                    <a:pt x="2788244" y="2453958"/>
                  </a:lnTo>
                  <a:lnTo>
                    <a:pt x="2805384" y="2459673"/>
                  </a:lnTo>
                  <a:lnTo>
                    <a:pt x="2822525" y="2465070"/>
                  </a:lnTo>
                  <a:lnTo>
                    <a:pt x="2840300" y="2470150"/>
                  </a:lnTo>
                  <a:lnTo>
                    <a:pt x="2858393" y="2474913"/>
                  </a:lnTo>
                  <a:lnTo>
                    <a:pt x="2877120" y="2479675"/>
                  </a:lnTo>
                  <a:lnTo>
                    <a:pt x="2895530" y="2483803"/>
                  </a:lnTo>
                  <a:lnTo>
                    <a:pt x="2914892" y="2487930"/>
                  </a:lnTo>
                  <a:lnTo>
                    <a:pt x="2934255" y="2491423"/>
                  </a:lnTo>
                  <a:lnTo>
                    <a:pt x="2953617" y="2494915"/>
                  </a:lnTo>
                  <a:lnTo>
                    <a:pt x="2973614" y="2498090"/>
                  </a:lnTo>
                  <a:lnTo>
                    <a:pt x="2993294" y="2501265"/>
                  </a:lnTo>
                  <a:lnTo>
                    <a:pt x="3013926" y="2503488"/>
                  </a:lnTo>
                  <a:lnTo>
                    <a:pt x="3033923" y="2506028"/>
                  </a:lnTo>
                  <a:lnTo>
                    <a:pt x="3054555" y="2508250"/>
                  </a:lnTo>
                  <a:lnTo>
                    <a:pt x="3074869" y="2509838"/>
                  </a:lnTo>
                  <a:lnTo>
                    <a:pt x="3095819" y="2511425"/>
                  </a:lnTo>
                  <a:lnTo>
                    <a:pt x="3116451" y="2512695"/>
                  </a:lnTo>
                  <a:lnTo>
                    <a:pt x="3137400" y="2513965"/>
                  </a:lnTo>
                  <a:lnTo>
                    <a:pt x="3158032" y="2514600"/>
                  </a:lnTo>
                  <a:lnTo>
                    <a:pt x="3178981" y="2514918"/>
                  </a:lnTo>
                  <a:lnTo>
                    <a:pt x="3199613" y="2514918"/>
                  </a:lnTo>
                  <a:lnTo>
                    <a:pt x="3224372" y="2514918"/>
                  </a:lnTo>
                  <a:lnTo>
                    <a:pt x="3249765" y="2514283"/>
                  </a:lnTo>
                  <a:lnTo>
                    <a:pt x="3274523" y="2513330"/>
                  </a:lnTo>
                  <a:lnTo>
                    <a:pt x="3299282" y="2511743"/>
                  </a:lnTo>
                  <a:lnTo>
                    <a:pt x="3324040" y="2510473"/>
                  </a:lnTo>
                  <a:lnTo>
                    <a:pt x="3348481" y="2507933"/>
                  </a:lnTo>
                  <a:lnTo>
                    <a:pt x="3372922" y="2505710"/>
                  </a:lnTo>
                  <a:lnTo>
                    <a:pt x="3397680" y="2502535"/>
                  </a:lnTo>
                  <a:lnTo>
                    <a:pt x="3421486" y="2499360"/>
                  </a:lnTo>
                  <a:lnTo>
                    <a:pt x="3445292" y="2495233"/>
                  </a:lnTo>
                  <a:lnTo>
                    <a:pt x="3468464" y="2491423"/>
                  </a:lnTo>
                  <a:lnTo>
                    <a:pt x="3491635" y="2486978"/>
                  </a:lnTo>
                  <a:lnTo>
                    <a:pt x="3514171" y="2481898"/>
                  </a:lnTo>
                  <a:lnTo>
                    <a:pt x="3536390" y="2476818"/>
                  </a:lnTo>
                  <a:lnTo>
                    <a:pt x="3557974" y="2471420"/>
                  </a:lnTo>
                  <a:lnTo>
                    <a:pt x="3579241" y="2465070"/>
                  </a:lnTo>
                  <a:lnTo>
                    <a:pt x="3599873" y="2458720"/>
                  </a:lnTo>
                  <a:lnTo>
                    <a:pt x="3619870" y="2452053"/>
                  </a:lnTo>
                  <a:lnTo>
                    <a:pt x="3639233" y="2444750"/>
                  </a:lnTo>
                  <a:lnTo>
                    <a:pt x="3657643" y="2437448"/>
                  </a:lnTo>
                  <a:lnTo>
                    <a:pt x="3676053" y="2429510"/>
                  </a:lnTo>
                  <a:lnTo>
                    <a:pt x="3692876" y="2421255"/>
                  </a:lnTo>
                  <a:lnTo>
                    <a:pt x="3709381" y="2412365"/>
                  </a:lnTo>
                  <a:lnTo>
                    <a:pt x="3724935" y="2403475"/>
                  </a:lnTo>
                  <a:lnTo>
                    <a:pt x="3739853" y="2393950"/>
                  </a:lnTo>
                  <a:lnTo>
                    <a:pt x="3753502" y="2384108"/>
                  </a:lnTo>
                  <a:lnTo>
                    <a:pt x="3766198" y="2374265"/>
                  </a:lnTo>
                  <a:lnTo>
                    <a:pt x="3772547" y="2368550"/>
                  </a:lnTo>
                  <a:lnTo>
                    <a:pt x="3777943" y="2363470"/>
                  </a:lnTo>
                  <a:lnTo>
                    <a:pt x="3783656" y="2358073"/>
                  </a:lnTo>
                  <a:lnTo>
                    <a:pt x="3789052" y="2352675"/>
                  </a:lnTo>
                  <a:lnTo>
                    <a:pt x="3793814" y="2346960"/>
                  </a:lnTo>
                  <a:lnTo>
                    <a:pt x="3798575" y="2341563"/>
                  </a:lnTo>
                  <a:lnTo>
                    <a:pt x="3803336" y="2335530"/>
                  </a:lnTo>
                  <a:lnTo>
                    <a:pt x="3807145" y="2329498"/>
                  </a:lnTo>
                  <a:lnTo>
                    <a:pt x="3811271" y="2323783"/>
                  </a:lnTo>
                  <a:lnTo>
                    <a:pt x="3815080" y="2317750"/>
                  </a:lnTo>
                  <a:close/>
                  <a:moveTo>
                    <a:pt x="2989478" y="2307907"/>
                  </a:moveTo>
                  <a:lnTo>
                    <a:pt x="2989478" y="2423478"/>
                  </a:lnTo>
                  <a:lnTo>
                    <a:pt x="3009158" y="2426018"/>
                  </a:lnTo>
                  <a:lnTo>
                    <a:pt x="3029472" y="2428240"/>
                  </a:lnTo>
                  <a:lnTo>
                    <a:pt x="3049469" y="2430780"/>
                  </a:lnTo>
                  <a:lnTo>
                    <a:pt x="3070419" y="2432685"/>
                  </a:lnTo>
                  <a:lnTo>
                    <a:pt x="3070419" y="2317432"/>
                  </a:lnTo>
                  <a:lnTo>
                    <a:pt x="3049469" y="2315527"/>
                  </a:lnTo>
                  <a:lnTo>
                    <a:pt x="3029472" y="2313305"/>
                  </a:lnTo>
                  <a:lnTo>
                    <a:pt x="3009158" y="2310765"/>
                  </a:lnTo>
                  <a:lnTo>
                    <a:pt x="2989478" y="2307907"/>
                  </a:lnTo>
                  <a:close/>
                  <a:moveTo>
                    <a:pt x="2827597" y="2271395"/>
                  </a:moveTo>
                  <a:lnTo>
                    <a:pt x="2827597" y="2388553"/>
                  </a:lnTo>
                  <a:lnTo>
                    <a:pt x="2846959" y="2393950"/>
                  </a:lnTo>
                  <a:lnTo>
                    <a:pt x="2866956" y="2399665"/>
                  </a:lnTo>
                  <a:lnTo>
                    <a:pt x="2887588" y="2404428"/>
                  </a:lnTo>
                  <a:lnTo>
                    <a:pt x="2908220" y="2408873"/>
                  </a:lnTo>
                  <a:lnTo>
                    <a:pt x="2908220" y="2292985"/>
                  </a:lnTo>
                  <a:lnTo>
                    <a:pt x="2887588" y="2288222"/>
                  </a:lnTo>
                  <a:lnTo>
                    <a:pt x="2866956" y="2282825"/>
                  </a:lnTo>
                  <a:lnTo>
                    <a:pt x="2846959" y="2277110"/>
                  </a:lnTo>
                  <a:lnTo>
                    <a:pt x="2827597" y="2271395"/>
                  </a:lnTo>
                  <a:close/>
                  <a:moveTo>
                    <a:pt x="3717945" y="2227897"/>
                  </a:moveTo>
                  <a:lnTo>
                    <a:pt x="3711914" y="2232025"/>
                  </a:lnTo>
                  <a:lnTo>
                    <a:pt x="3704931" y="2235517"/>
                  </a:lnTo>
                  <a:lnTo>
                    <a:pt x="3696678" y="2239327"/>
                  </a:lnTo>
                  <a:lnTo>
                    <a:pt x="3688425" y="2242820"/>
                  </a:lnTo>
                  <a:lnTo>
                    <a:pt x="3671285" y="2249487"/>
                  </a:lnTo>
                  <a:lnTo>
                    <a:pt x="3656684" y="2255202"/>
                  </a:lnTo>
                  <a:lnTo>
                    <a:pt x="3656684" y="2356167"/>
                  </a:lnTo>
                  <a:lnTo>
                    <a:pt x="3665254" y="2351722"/>
                  </a:lnTo>
                  <a:lnTo>
                    <a:pt x="3674142" y="2347595"/>
                  </a:lnTo>
                  <a:lnTo>
                    <a:pt x="3682394" y="2342197"/>
                  </a:lnTo>
                  <a:lnTo>
                    <a:pt x="3690647" y="2337117"/>
                  </a:lnTo>
                  <a:lnTo>
                    <a:pt x="3698582" y="2331720"/>
                  </a:lnTo>
                  <a:lnTo>
                    <a:pt x="3705566" y="2326640"/>
                  </a:lnTo>
                  <a:lnTo>
                    <a:pt x="3711914" y="2321560"/>
                  </a:lnTo>
                  <a:lnTo>
                    <a:pt x="3717945" y="2316162"/>
                  </a:lnTo>
                  <a:lnTo>
                    <a:pt x="3717945" y="2227897"/>
                  </a:lnTo>
                  <a:close/>
                  <a:moveTo>
                    <a:pt x="2665715" y="2187575"/>
                  </a:moveTo>
                  <a:lnTo>
                    <a:pt x="2665715" y="2305685"/>
                  </a:lnTo>
                  <a:lnTo>
                    <a:pt x="2668254" y="2308542"/>
                  </a:lnTo>
                  <a:lnTo>
                    <a:pt x="2671429" y="2311717"/>
                  </a:lnTo>
                  <a:lnTo>
                    <a:pt x="2678729" y="2318385"/>
                  </a:lnTo>
                  <a:lnTo>
                    <a:pt x="2687934" y="2325052"/>
                  </a:lnTo>
                  <a:lnTo>
                    <a:pt x="2698726" y="2332037"/>
                  </a:lnTo>
                  <a:lnTo>
                    <a:pt x="2710153" y="2339657"/>
                  </a:lnTo>
                  <a:lnTo>
                    <a:pt x="2722215" y="2346325"/>
                  </a:lnTo>
                  <a:lnTo>
                    <a:pt x="2734594" y="2352675"/>
                  </a:lnTo>
                  <a:lnTo>
                    <a:pt x="2746656" y="2358390"/>
                  </a:lnTo>
                  <a:lnTo>
                    <a:pt x="2746656" y="2239327"/>
                  </a:lnTo>
                  <a:lnTo>
                    <a:pt x="2734594" y="2233612"/>
                  </a:lnTo>
                  <a:lnTo>
                    <a:pt x="2723167" y="2227580"/>
                  </a:lnTo>
                  <a:lnTo>
                    <a:pt x="2712058" y="2221230"/>
                  </a:lnTo>
                  <a:lnTo>
                    <a:pt x="2701583" y="2214562"/>
                  </a:lnTo>
                  <a:lnTo>
                    <a:pt x="2691743" y="2208212"/>
                  </a:lnTo>
                  <a:lnTo>
                    <a:pt x="2682538" y="2201545"/>
                  </a:lnTo>
                  <a:lnTo>
                    <a:pt x="2673650" y="2194560"/>
                  </a:lnTo>
                  <a:lnTo>
                    <a:pt x="2665715" y="2187575"/>
                  </a:lnTo>
                  <a:close/>
                  <a:moveTo>
                    <a:pt x="2609850" y="2081212"/>
                  </a:moveTo>
                  <a:lnTo>
                    <a:pt x="2613342" y="2087245"/>
                  </a:lnTo>
                  <a:lnTo>
                    <a:pt x="2617468" y="2092960"/>
                  </a:lnTo>
                  <a:lnTo>
                    <a:pt x="2621594" y="2098675"/>
                  </a:lnTo>
                  <a:lnTo>
                    <a:pt x="2626038" y="2104390"/>
                  </a:lnTo>
                  <a:lnTo>
                    <a:pt x="2631117" y="2110105"/>
                  </a:lnTo>
                  <a:lnTo>
                    <a:pt x="2635878" y="2115502"/>
                  </a:lnTo>
                  <a:lnTo>
                    <a:pt x="2641274" y="2120900"/>
                  </a:lnTo>
                  <a:lnTo>
                    <a:pt x="2646988" y="2126615"/>
                  </a:lnTo>
                  <a:lnTo>
                    <a:pt x="2658732" y="2136775"/>
                  </a:lnTo>
                  <a:lnTo>
                    <a:pt x="2671746" y="2146935"/>
                  </a:lnTo>
                  <a:lnTo>
                    <a:pt x="2685712" y="2157095"/>
                  </a:lnTo>
                  <a:lnTo>
                    <a:pt x="2700631" y="2165985"/>
                  </a:lnTo>
                  <a:lnTo>
                    <a:pt x="2715867" y="2175192"/>
                  </a:lnTo>
                  <a:lnTo>
                    <a:pt x="2732372" y="2183765"/>
                  </a:lnTo>
                  <a:lnTo>
                    <a:pt x="2749830" y="2192020"/>
                  </a:lnTo>
                  <a:lnTo>
                    <a:pt x="2767923" y="2199957"/>
                  </a:lnTo>
                  <a:lnTo>
                    <a:pt x="2786650" y="2207895"/>
                  </a:lnTo>
                  <a:lnTo>
                    <a:pt x="2805695" y="2214880"/>
                  </a:lnTo>
                  <a:lnTo>
                    <a:pt x="2826009" y="2221547"/>
                  </a:lnTo>
                  <a:lnTo>
                    <a:pt x="2846959" y="2227897"/>
                  </a:lnTo>
                  <a:lnTo>
                    <a:pt x="2867591" y="2234247"/>
                  </a:lnTo>
                  <a:lnTo>
                    <a:pt x="2889492" y="2239645"/>
                  </a:lnTo>
                  <a:lnTo>
                    <a:pt x="2912029" y="2245042"/>
                  </a:lnTo>
                  <a:lnTo>
                    <a:pt x="2934248" y="2250122"/>
                  </a:lnTo>
                  <a:lnTo>
                    <a:pt x="2957102" y="2254250"/>
                  </a:lnTo>
                  <a:lnTo>
                    <a:pt x="2980908" y="2258695"/>
                  </a:lnTo>
                  <a:lnTo>
                    <a:pt x="3004396" y="2262187"/>
                  </a:lnTo>
                  <a:lnTo>
                    <a:pt x="3028203" y="2265680"/>
                  </a:lnTo>
                  <a:lnTo>
                    <a:pt x="3052644" y="2268537"/>
                  </a:lnTo>
                  <a:lnTo>
                    <a:pt x="3077084" y="2271395"/>
                  </a:lnTo>
                  <a:lnTo>
                    <a:pt x="3101525" y="2273300"/>
                  </a:lnTo>
                  <a:lnTo>
                    <a:pt x="3125966" y="2275205"/>
                  </a:lnTo>
                  <a:lnTo>
                    <a:pt x="3150725" y="2276792"/>
                  </a:lnTo>
                  <a:lnTo>
                    <a:pt x="3175800" y="2277745"/>
                  </a:lnTo>
                  <a:lnTo>
                    <a:pt x="3200559" y="2278380"/>
                  </a:lnTo>
                  <a:lnTo>
                    <a:pt x="3225317" y="2278380"/>
                  </a:lnTo>
                  <a:lnTo>
                    <a:pt x="3246266" y="2278380"/>
                  </a:lnTo>
                  <a:lnTo>
                    <a:pt x="3267216" y="2278062"/>
                  </a:lnTo>
                  <a:lnTo>
                    <a:pt x="3288165" y="2277110"/>
                  </a:lnTo>
                  <a:lnTo>
                    <a:pt x="3308797" y="2276157"/>
                  </a:lnTo>
                  <a:lnTo>
                    <a:pt x="3329429" y="2274887"/>
                  </a:lnTo>
                  <a:lnTo>
                    <a:pt x="3350378" y="2273300"/>
                  </a:lnTo>
                  <a:lnTo>
                    <a:pt x="3371010" y="2271712"/>
                  </a:lnTo>
                  <a:lnTo>
                    <a:pt x="3391325" y="2269807"/>
                  </a:lnTo>
                  <a:lnTo>
                    <a:pt x="3411957" y="2267267"/>
                  </a:lnTo>
                  <a:lnTo>
                    <a:pt x="3431954" y="2264727"/>
                  </a:lnTo>
                  <a:lnTo>
                    <a:pt x="3451951" y="2261870"/>
                  </a:lnTo>
                  <a:lnTo>
                    <a:pt x="3471948" y="2258695"/>
                  </a:lnTo>
                  <a:lnTo>
                    <a:pt x="3491628" y="2255202"/>
                  </a:lnTo>
                  <a:lnTo>
                    <a:pt x="3510990" y="2251710"/>
                  </a:lnTo>
                  <a:lnTo>
                    <a:pt x="3530035" y="2247582"/>
                  </a:lnTo>
                  <a:lnTo>
                    <a:pt x="3548763" y="2243455"/>
                  </a:lnTo>
                  <a:lnTo>
                    <a:pt x="3567173" y="2239010"/>
                  </a:lnTo>
                  <a:lnTo>
                    <a:pt x="3585265" y="2233930"/>
                  </a:lnTo>
                  <a:lnTo>
                    <a:pt x="3603041" y="2229167"/>
                  </a:lnTo>
                  <a:lnTo>
                    <a:pt x="3620498" y="2223452"/>
                  </a:lnTo>
                  <a:lnTo>
                    <a:pt x="3637004" y="2218055"/>
                  </a:lnTo>
                  <a:lnTo>
                    <a:pt x="3653510" y="2212022"/>
                  </a:lnTo>
                  <a:lnTo>
                    <a:pt x="3669698" y="2206307"/>
                  </a:lnTo>
                  <a:lnTo>
                    <a:pt x="3685251" y="2199957"/>
                  </a:lnTo>
                  <a:lnTo>
                    <a:pt x="3700170" y="2193290"/>
                  </a:lnTo>
                  <a:lnTo>
                    <a:pt x="3714770" y="2185987"/>
                  </a:lnTo>
                  <a:lnTo>
                    <a:pt x="3728419" y="2179002"/>
                  </a:lnTo>
                  <a:lnTo>
                    <a:pt x="3741751" y="2171382"/>
                  </a:lnTo>
                  <a:lnTo>
                    <a:pt x="3754765" y="2164080"/>
                  </a:lnTo>
                  <a:lnTo>
                    <a:pt x="3767144" y="2156142"/>
                  </a:lnTo>
                  <a:lnTo>
                    <a:pt x="3778571" y="2147887"/>
                  </a:lnTo>
                  <a:lnTo>
                    <a:pt x="3789363" y="2139632"/>
                  </a:lnTo>
                  <a:lnTo>
                    <a:pt x="3789363" y="2247265"/>
                  </a:lnTo>
                  <a:lnTo>
                    <a:pt x="3788728" y="2247582"/>
                  </a:lnTo>
                  <a:lnTo>
                    <a:pt x="3788728" y="2252027"/>
                  </a:lnTo>
                  <a:lnTo>
                    <a:pt x="3788411" y="2256472"/>
                  </a:lnTo>
                  <a:lnTo>
                    <a:pt x="3787776" y="2261870"/>
                  </a:lnTo>
                  <a:lnTo>
                    <a:pt x="3786506" y="2267267"/>
                  </a:lnTo>
                  <a:lnTo>
                    <a:pt x="3785237" y="2272982"/>
                  </a:lnTo>
                  <a:lnTo>
                    <a:pt x="3783332" y="2278062"/>
                  </a:lnTo>
                  <a:lnTo>
                    <a:pt x="3781428" y="2283460"/>
                  </a:lnTo>
                  <a:lnTo>
                    <a:pt x="3778571" y="2289175"/>
                  </a:lnTo>
                  <a:lnTo>
                    <a:pt x="3775714" y="2294255"/>
                  </a:lnTo>
                  <a:lnTo>
                    <a:pt x="3772540" y="2299335"/>
                  </a:lnTo>
                  <a:lnTo>
                    <a:pt x="3769048" y="2304732"/>
                  </a:lnTo>
                  <a:lnTo>
                    <a:pt x="3765557" y="2310130"/>
                  </a:lnTo>
                  <a:lnTo>
                    <a:pt x="3761113" y="2315210"/>
                  </a:lnTo>
                  <a:lnTo>
                    <a:pt x="3756987" y="2320290"/>
                  </a:lnTo>
                  <a:lnTo>
                    <a:pt x="3752226" y="2325052"/>
                  </a:lnTo>
                  <a:lnTo>
                    <a:pt x="3747147" y="2330132"/>
                  </a:lnTo>
                  <a:lnTo>
                    <a:pt x="3741433" y="2334895"/>
                  </a:lnTo>
                  <a:lnTo>
                    <a:pt x="3736037" y="2339975"/>
                  </a:lnTo>
                  <a:lnTo>
                    <a:pt x="3723658" y="2349500"/>
                  </a:lnTo>
                  <a:lnTo>
                    <a:pt x="3710327" y="2358390"/>
                  </a:lnTo>
                  <a:lnTo>
                    <a:pt x="3696043" y="2367598"/>
                  </a:lnTo>
                  <a:lnTo>
                    <a:pt x="3680490" y="2376170"/>
                  </a:lnTo>
                  <a:lnTo>
                    <a:pt x="3663667" y="2384425"/>
                  </a:lnTo>
                  <a:lnTo>
                    <a:pt x="3646526" y="2392363"/>
                  </a:lnTo>
                  <a:lnTo>
                    <a:pt x="3627799" y="2400300"/>
                  </a:lnTo>
                  <a:lnTo>
                    <a:pt x="3608754" y="2407920"/>
                  </a:lnTo>
                  <a:lnTo>
                    <a:pt x="3588122" y="2414905"/>
                  </a:lnTo>
                  <a:lnTo>
                    <a:pt x="3566855" y="2421573"/>
                  </a:lnTo>
                  <a:lnTo>
                    <a:pt x="3544636" y="2427923"/>
                  </a:lnTo>
                  <a:lnTo>
                    <a:pt x="3522417" y="2433955"/>
                  </a:lnTo>
                  <a:lnTo>
                    <a:pt x="3498611" y="2439353"/>
                  </a:lnTo>
                  <a:lnTo>
                    <a:pt x="3474170" y="2444433"/>
                  </a:lnTo>
                  <a:lnTo>
                    <a:pt x="3449412" y="2449195"/>
                  </a:lnTo>
                  <a:lnTo>
                    <a:pt x="3423701" y="2453323"/>
                  </a:lnTo>
                  <a:lnTo>
                    <a:pt x="3397356" y="2457133"/>
                  </a:lnTo>
                  <a:lnTo>
                    <a:pt x="3370376" y="2460625"/>
                  </a:lnTo>
                  <a:lnTo>
                    <a:pt x="3343395" y="2463483"/>
                  </a:lnTo>
                  <a:lnTo>
                    <a:pt x="3315146" y="2465705"/>
                  </a:lnTo>
                  <a:lnTo>
                    <a:pt x="3286896" y="2467928"/>
                  </a:lnTo>
                  <a:lnTo>
                    <a:pt x="3258011" y="2468880"/>
                  </a:lnTo>
                  <a:lnTo>
                    <a:pt x="3228491" y="2469833"/>
                  </a:lnTo>
                  <a:lnTo>
                    <a:pt x="3198972" y="2470150"/>
                  </a:lnTo>
                  <a:lnTo>
                    <a:pt x="3168500" y="2469833"/>
                  </a:lnTo>
                  <a:lnTo>
                    <a:pt x="3138663" y="2468880"/>
                  </a:lnTo>
                  <a:lnTo>
                    <a:pt x="3109143" y="2467293"/>
                  </a:lnTo>
                  <a:lnTo>
                    <a:pt x="3080259" y="2465388"/>
                  </a:lnTo>
                  <a:lnTo>
                    <a:pt x="3051374" y="2463165"/>
                  </a:lnTo>
                  <a:lnTo>
                    <a:pt x="3023441" y="2459990"/>
                  </a:lnTo>
                  <a:lnTo>
                    <a:pt x="2996144" y="2456815"/>
                  </a:lnTo>
                  <a:lnTo>
                    <a:pt x="2969481" y="2452370"/>
                  </a:lnTo>
                  <a:lnTo>
                    <a:pt x="2943453" y="2447925"/>
                  </a:lnTo>
                  <a:lnTo>
                    <a:pt x="2917742" y="2443480"/>
                  </a:lnTo>
                  <a:lnTo>
                    <a:pt x="2892984" y="2437765"/>
                  </a:lnTo>
                  <a:lnTo>
                    <a:pt x="2869178" y="2432050"/>
                  </a:lnTo>
                  <a:lnTo>
                    <a:pt x="2846007" y="2426018"/>
                  </a:lnTo>
                  <a:lnTo>
                    <a:pt x="2823470" y="2419350"/>
                  </a:lnTo>
                  <a:lnTo>
                    <a:pt x="2802203" y="2412048"/>
                  </a:lnTo>
                  <a:lnTo>
                    <a:pt x="2781889" y="2405063"/>
                  </a:lnTo>
                  <a:lnTo>
                    <a:pt x="2762527" y="2397125"/>
                  </a:lnTo>
                  <a:lnTo>
                    <a:pt x="2743799" y="2389188"/>
                  </a:lnTo>
                  <a:lnTo>
                    <a:pt x="2726024" y="2380615"/>
                  </a:lnTo>
                  <a:lnTo>
                    <a:pt x="2709518" y="2372043"/>
                  </a:lnTo>
                  <a:lnTo>
                    <a:pt x="2694600" y="2362835"/>
                  </a:lnTo>
                  <a:lnTo>
                    <a:pt x="2679999" y="2353945"/>
                  </a:lnTo>
                  <a:lnTo>
                    <a:pt x="2666985" y="2343785"/>
                  </a:lnTo>
                  <a:lnTo>
                    <a:pt x="2660954" y="2339340"/>
                  </a:lnTo>
                  <a:lnTo>
                    <a:pt x="2655240" y="2333942"/>
                  </a:lnTo>
                  <a:lnTo>
                    <a:pt x="2650162" y="2328862"/>
                  </a:lnTo>
                  <a:lnTo>
                    <a:pt x="2645083" y="2324100"/>
                  </a:lnTo>
                  <a:lnTo>
                    <a:pt x="2639687" y="2319020"/>
                  </a:lnTo>
                  <a:lnTo>
                    <a:pt x="2635561" y="2313622"/>
                  </a:lnTo>
                  <a:lnTo>
                    <a:pt x="2631434" y="2308542"/>
                  </a:lnTo>
                  <a:lnTo>
                    <a:pt x="2627625" y="2303145"/>
                  </a:lnTo>
                  <a:lnTo>
                    <a:pt x="2624134" y="2297747"/>
                  </a:lnTo>
                  <a:lnTo>
                    <a:pt x="2620960" y="2292350"/>
                  </a:lnTo>
                  <a:lnTo>
                    <a:pt x="2618103" y="2286635"/>
                  </a:lnTo>
                  <a:lnTo>
                    <a:pt x="2615881" y="2281555"/>
                  </a:lnTo>
                  <a:lnTo>
                    <a:pt x="2613659" y="2275840"/>
                  </a:lnTo>
                  <a:lnTo>
                    <a:pt x="2612072" y="2270125"/>
                  </a:lnTo>
                  <a:lnTo>
                    <a:pt x="2610485" y="2264727"/>
                  </a:lnTo>
                  <a:lnTo>
                    <a:pt x="2609850" y="2259012"/>
                  </a:lnTo>
                  <a:lnTo>
                    <a:pt x="2609215" y="2253297"/>
                  </a:lnTo>
                  <a:lnTo>
                    <a:pt x="2609215" y="2247582"/>
                  </a:lnTo>
                  <a:lnTo>
                    <a:pt x="2608580" y="2247582"/>
                  </a:lnTo>
                  <a:lnTo>
                    <a:pt x="2608580" y="2101215"/>
                  </a:lnTo>
                  <a:lnTo>
                    <a:pt x="2608263" y="2097405"/>
                  </a:lnTo>
                  <a:lnTo>
                    <a:pt x="2608580" y="2089150"/>
                  </a:lnTo>
                  <a:lnTo>
                    <a:pt x="2609850" y="2081212"/>
                  </a:lnTo>
                  <a:close/>
                  <a:moveTo>
                    <a:pt x="3270250" y="1882775"/>
                  </a:moveTo>
                  <a:lnTo>
                    <a:pt x="3307579" y="1890615"/>
                  </a:lnTo>
                  <a:lnTo>
                    <a:pt x="3314856" y="1892183"/>
                  </a:lnTo>
                  <a:lnTo>
                    <a:pt x="3321499" y="1894064"/>
                  </a:lnTo>
                  <a:lnTo>
                    <a:pt x="3326877" y="1895945"/>
                  </a:lnTo>
                  <a:lnTo>
                    <a:pt x="3331622" y="1898141"/>
                  </a:lnTo>
                  <a:lnTo>
                    <a:pt x="3336367" y="1900649"/>
                  </a:lnTo>
                  <a:lnTo>
                    <a:pt x="3340164" y="1902844"/>
                  </a:lnTo>
                  <a:lnTo>
                    <a:pt x="3348389" y="1908802"/>
                  </a:lnTo>
                  <a:lnTo>
                    <a:pt x="3351236" y="1911625"/>
                  </a:lnTo>
                  <a:lnTo>
                    <a:pt x="3353767" y="1914133"/>
                  </a:lnTo>
                  <a:lnTo>
                    <a:pt x="3355665" y="1916955"/>
                  </a:lnTo>
                  <a:lnTo>
                    <a:pt x="3356930" y="1919778"/>
                  </a:lnTo>
                  <a:lnTo>
                    <a:pt x="3357563" y="1922913"/>
                  </a:lnTo>
                  <a:lnTo>
                    <a:pt x="3357563" y="1925422"/>
                  </a:lnTo>
                  <a:lnTo>
                    <a:pt x="3357247" y="1928244"/>
                  </a:lnTo>
                  <a:lnTo>
                    <a:pt x="3355981" y="1931066"/>
                  </a:lnTo>
                  <a:lnTo>
                    <a:pt x="3354716" y="1933889"/>
                  </a:lnTo>
                  <a:lnTo>
                    <a:pt x="3352818" y="1936397"/>
                  </a:lnTo>
                  <a:lnTo>
                    <a:pt x="3350603" y="1939220"/>
                  </a:lnTo>
                  <a:lnTo>
                    <a:pt x="3347440" y="1941415"/>
                  </a:lnTo>
                  <a:lnTo>
                    <a:pt x="3344276" y="1943923"/>
                  </a:lnTo>
                  <a:lnTo>
                    <a:pt x="3340164" y="1945805"/>
                  </a:lnTo>
                  <a:lnTo>
                    <a:pt x="3336051" y="1947686"/>
                  </a:lnTo>
                  <a:lnTo>
                    <a:pt x="3331306" y="1949568"/>
                  </a:lnTo>
                  <a:lnTo>
                    <a:pt x="3324979" y="1951763"/>
                  </a:lnTo>
                  <a:lnTo>
                    <a:pt x="3318335" y="1953644"/>
                  </a:lnTo>
                  <a:lnTo>
                    <a:pt x="3310743" y="1955212"/>
                  </a:lnTo>
                  <a:lnTo>
                    <a:pt x="3303467" y="1956466"/>
                  </a:lnTo>
                  <a:lnTo>
                    <a:pt x="3295558" y="1957094"/>
                  </a:lnTo>
                  <a:lnTo>
                    <a:pt x="3287333" y="1958034"/>
                  </a:lnTo>
                  <a:lnTo>
                    <a:pt x="3270250" y="1958975"/>
                  </a:lnTo>
                  <a:lnTo>
                    <a:pt x="3270250" y="1882775"/>
                  </a:lnTo>
                  <a:close/>
                  <a:moveTo>
                    <a:pt x="2635250" y="1862137"/>
                  </a:moveTo>
                  <a:lnTo>
                    <a:pt x="2635885" y="1868810"/>
                  </a:lnTo>
                  <a:lnTo>
                    <a:pt x="2636520" y="1875166"/>
                  </a:lnTo>
                  <a:lnTo>
                    <a:pt x="2637789" y="1881521"/>
                  </a:lnTo>
                  <a:lnTo>
                    <a:pt x="2639694" y="1887559"/>
                  </a:lnTo>
                  <a:lnTo>
                    <a:pt x="2641598" y="1893914"/>
                  </a:lnTo>
                  <a:lnTo>
                    <a:pt x="2644455" y="1900270"/>
                  </a:lnTo>
                  <a:lnTo>
                    <a:pt x="2647629" y="1906307"/>
                  </a:lnTo>
                  <a:lnTo>
                    <a:pt x="2650803" y="1912663"/>
                  </a:lnTo>
                  <a:lnTo>
                    <a:pt x="2654612" y="1918383"/>
                  </a:lnTo>
                  <a:lnTo>
                    <a:pt x="2659056" y="1924420"/>
                  </a:lnTo>
                  <a:lnTo>
                    <a:pt x="2663817" y="1930458"/>
                  </a:lnTo>
                  <a:lnTo>
                    <a:pt x="2668896" y="1936178"/>
                  </a:lnTo>
                  <a:lnTo>
                    <a:pt x="2673975" y="1941898"/>
                  </a:lnTo>
                  <a:lnTo>
                    <a:pt x="2680005" y="1947618"/>
                  </a:lnTo>
                  <a:lnTo>
                    <a:pt x="2686354" y="1953338"/>
                  </a:lnTo>
                  <a:lnTo>
                    <a:pt x="2692385" y="1958740"/>
                  </a:lnTo>
                  <a:lnTo>
                    <a:pt x="2692385" y="2069006"/>
                  </a:lnTo>
                  <a:lnTo>
                    <a:pt x="2695241" y="2071549"/>
                  </a:lnTo>
                  <a:lnTo>
                    <a:pt x="2698098" y="2074726"/>
                  </a:lnTo>
                  <a:lnTo>
                    <a:pt x="2705399" y="2081400"/>
                  </a:lnTo>
                  <a:lnTo>
                    <a:pt x="2714921" y="2088391"/>
                  </a:lnTo>
                  <a:lnTo>
                    <a:pt x="2725078" y="2095699"/>
                  </a:lnTo>
                  <a:lnTo>
                    <a:pt x="2737140" y="2103008"/>
                  </a:lnTo>
                  <a:lnTo>
                    <a:pt x="2748884" y="2109681"/>
                  </a:lnTo>
                  <a:lnTo>
                    <a:pt x="2761581" y="2116354"/>
                  </a:lnTo>
                  <a:lnTo>
                    <a:pt x="2773325" y="2121757"/>
                  </a:lnTo>
                  <a:lnTo>
                    <a:pt x="2773325" y="2007994"/>
                  </a:lnTo>
                  <a:lnTo>
                    <a:pt x="2792370" y="2016256"/>
                  </a:lnTo>
                  <a:lnTo>
                    <a:pt x="2812050" y="2024201"/>
                  </a:lnTo>
                  <a:lnTo>
                    <a:pt x="2832999" y="2031827"/>
                  </a:lnTo>
                  <a:lnTo>
                    <a:pt x="2854584" y="2038818"/>
                  </a:lnTo>
                  <a:lnTo>
                    <a:pt x="2854584" y="2151945"/>
                  </a:lnTo>
                  <a:lnTo>
                    <a:pt x="2873946" y="2157347"/>
                  </a:lnTo>
                  <a:lnTo>
                    <a:pt x="2893626" y="2162749"/>
                  </a:lnTo>
                  <a:lnTo>
                    <a:pt x="2914258" y="2167516"/>
                  </a:lnTo>
                  <a:lnTo>
                    <a:pt x="2935524" y="2172282"/>
                  </a:lnTo>
                  <a:lnTo>
                    <a:pt x="2935524" y="2060744"/>
                  </a:lnTo>
                  <a:lnTo>
                    <a:pt x="2955204" y="2064558"/>
                  </a:lnTo>
                  <a:lnTo>
                    <a:pt x="2974884" y="2068371"/>
                  </a:lnTo>
                  <a:lnTo>
                    <a:pt x="2995198" y="2071549"/>
                  </a:lnTo>
                  <a:lnTo>
                    <a:pt x="3016148" y="2075362"/>
                  </a:lnTo>
                  <a:lnTo>
                    <a:pt x="3016148" y="2186900"/>
                  </a:lnTo>
                  <a:lnTo>
                    <a:pt x="3035827" y="2189442"/>
                  </a:lnTo>
                  <a:lnTo>
                    <a:pt x="3056142" y="2191666"/>
                  </a:lnTo>
                  <a:lnTo>
                    <a:pt x="3076456" y="2194208"/>
                  </a:lnTo>
                  <a:lnTo>
                    <a:pt x="3097406" y="2196115"/>
                  </a:lnTo>
                  <a:lnTo>
                    <a:pt x="3097406" y="2084577"/>
                  </a:lnTo>
                  <a:lnTo>
                    <a:pt x="3117085" y="2086166"/>
                  </a:lnTo>
                  <a:lnTo>
                    <a:pt x="3137400" y="2087437"/>
                  </a:lnTo>
                  <a:lnTo>
                    <a:pt x="3157715" y="2088708"/>
                  </a:lnTo>
                  <a:lnTo>
                    <a:pt x="3178346" y="2089344"/>
                  </a:lnTo>
                  <a:lnTo>
                    <a:pt x="3178346" y="2200246"/>
                  </a:lnTo>
                  <a:lnTo>
                    <a:pt x="3201835" y="2201199"/>
                  </a:lnTo>
                  <a:lnTo>
                    <a:pt x="3225959" y="2201199"/>
                  </a:lnTo>
                  <a:lnTo>
                    <a:pt x="3258970" y="2200882"/>
                  </a:lnTo>
                  <a:lnTo>
                    <a:pt x="3258970" y="2089344"/>
                  </a:lnTo>
                  <a:lnTo>
                    <a:pt x="3291029" y="2088708"/>
                  </a:lnTo>
                  <a:lnTo>
                    <a:pt x="3322135" y="2087119"/>
                  </a:lnTo>
                  <a:lnTo>
                    <a:pt x="3352925" y="2084577"/>
                  </a:lnTo>
                  <a:lnTo>
                    <a:pt x="3383396" y="2082035"/>
                  </a:lnTo>
                  <a:lnTo>
                    <a:pt x="3412916" y="2078540"/>
                  </a:lnTo>
                  <a:lnTo>
                    <a:pt x="3441801" y="2074091"/>
                  </a:lnTo>
                  <a:lnTo>
                    <a:pt x="3470051" y="2069642"/>
                  </a:lnTo>
                  <a:lnTo>
                    <a:pt x="3497348" y="2064558"/>
                  </a:lnTo>
                  <a:lnTo>
                    <a:pt x="3524011" y="2058520"/>
                  </a:lnTo>
                  <a:lnTo>
                    <a:pt x="3549722" y="2052482"/>
                  </a:lnTo>
                  <a:lnTo>
                    <a:pt x="3574480" y="2046127"/>
                  </a:lnTo>
                  <a:lnTo>
                    <a:pt x="3598604" y="2038500"/>
                  </a:lnTo>
                  <a:lnTo>
                    <a:pt x="3621457" y="2030874"/>
                  </a:lnTo>
                  <a:lnTo>
                    <a:pt x="3643042" y="2023247"/>
                  </a:lnTo>
                  <a:lnTo>
                    <a:pt x="3663991" y="2014350"/>
                  </a:lnTo>
                  <a:lnTo>
                    <a:pt x="3683671" y="2005770"/>
                  </a:lnTo>
                  <a:lnTo>
                    <a:pt x="3683671" y="2119532"/>
                  </a:lnTo>
                  <a:lnTo>
                    <a:pt x="3692558" y="2115083"/>
                  </a:lnTo>
                  <a:lnTo>
                    <a:pt x="3701128" y="2110635"/>
                  </a:lnTo>
                  <a:lnTo>
                    <a:pt x="3709381" y="2105550"/>
                  </a:lnTo>
                  <a:lnTo>
                    <a:pt x="3717634" y="2100466"/>
                  </a:lnTo>
                  <a:lnTo>
                    <a:pt x="3725252" y="2095064"/>
                  </a:lnTo>
                  <a:lnTo>
                    <a:pt x="3732235" y="2089979"/>
                  </a:lnTo>
                  <a:lnTo>
                    <a:pt x="3738901" y="2084577"/>
                  </a:lnTo>
                  <a:lnTo>
                    <a:pt x="3744614" y="2079493"/>
                  </a:lnTo>
                  <a:lnTo>
                    <a:pt x="3744614" y="1970179"/>
                  </a:lnTo>
                  <a:lnTo>
                    <a:pt x="3752867" y="1964142"/>
                  </a:lnTo>
                  <a:lnTo>
                    <a:pt x="3760802" y="1958104"/>
                  </a:lnTo>
                  <a:lnTo>
                    <a:pt x="3767786" y="1951749"/>
                  </a:lnTo>
                  <a:lnTo>
                    <a:pt x="3774769" y="1945393"/>
                  </a:lnTo>
                  <a:lnTo>
                    <a:pt x="3781117" y="1939038"/>
                  </a:lnTo>
                  <a:lnTo>
                    <a:pt x="3786830" y="1932365"/>
                  </a:lnTo>
                  <a:lnTo>
                    <a:pt x="3792226" y="1925691"/>
                  </a:lnTo>
                  <a:lnTo>
                    <a:pt x="3796988" y="1919018"/>
                  </a:lnTo>
                  <a:lnTo>
                    <a:pt x="3801432" y="1912027"/>
                  </a:lnTo>
                  <a:lnTo>
                    <a:pt x="3805240" y="1905354"/>
                  </a:lnTo>
                  <a:lnTo>
                    <a:pt x="3808415" y="1898363"/>
                  </a:lnTo>
                  <a:lnTo>
                    <a:pt x="3811271" y="1891372"/>
                  </a:lnTo>
                  <a:lnTo>
                    <a:pt x="3813176" y="1884063"/>
                  </a:lnTo>
                  <a:lnTo>
                    <a:pt x="3814763" y="1877072"/>
                  </a:lnTo>
                  <a:lnTo>
                    <a:pt x="3816033" y="1869446"/>
                  </a:lnTo>
                  <a:lnTo>
                    <a:pt x="3816350" y="1862455"/>
                  </a:lnTo>
                  <a:lnTo>
                    <a:pt x="3816350" y="2010536"/>
                  </a:lnTo>
                  <a:lnTo>
                    <a:pt x="3816033" y="2010854"/>
                  </a:lnTo>
                  <a:lnTo>
                    <a:pt x="3815398" y="2019434"/>
                  </a:lnTo>
                  <a:lnTo>
                    <a:pt x="3814763" y="2025154"/>
                  </a:lnTo>
                  <a:lnTo>
                    <a:pt x="3813493" y="2030556"/>
                  </a:lnTo>
                  <a:lnTo>
                    <a:pt x="3811906" y="2036276"/>
                  </a:lnTo>
                  <a:lnTo>
                    <a:pt x="3810319" y="2041678"/>
                  </a:lnTo>
                  <a:lnTo>
                    <a:pt x="3808097" y="2046762"/>
                  </a:lnTo>
                  <a:lnTo>
                    <a:pt x="3805558" y="2052482"/>
                  </a:lnTo>
                  <a:lnTo>
                    <a:pt x="3803019" y="2057567"/>
                  </a:lnTo>
                  <a:lnTo>
                    <a:pt x="3799844" y="2062969"/>
                  </a:lnTo>
                  <a:lnTo>
                    <a:pt x="3796036" y="2068053"/>
                  </a:lnTo>
                  <a:lnTo>
                    <a:pt x="3792226" y="2073137"/>
                  </a:lnTo>
                  <a:lnTo>
                    <a:pt x="3788418" y="2078540"/>
                  </a:lnTo>
                  <a:lnTo>
                    <a:pt x="3783974" y="2083624"/>
                  </a:lnTo>
                  <a:lnTo>
                    <a:pt x="3779212" y="2088391"/>
                  </a:lnTo>
                  <a:lnTo>
                    <a:pt x="3774134" y="2093475"/>
                  </a:lnTo>
                  <a:lnTo>
                    <a:pt x="3768420" y="2098241"/>
                  </a:lnTo>
                  <a:lnTo>
                    <a:pt x="3763024" y="2103326"/>
                  </a:lnTo>
                  <a:lnTo>
                    <a:pt x="3750963" y="2112859"/>
                  </a:lnTo>
                  <a:lnTo>
                    <a:pt x="3737314" y="2121757"/>
                  </a:lnTo>
                  <a:lnTo>
                    <a:pt x="3722713" y="2130972"/>
                  </a:lnTo>
                  <a:lnTo>
                    <a:pt x="3707477" y="2139552"/>
                  </a:lnTo>
                  <a:lnTo>
                    <a:pt x="3690971" y="2147814"/>
                  </a:lnTo>
                  <a:lnTo>
                    <a:pt x="3673513" y="2156076"/>
                  </a:lnTo>
                  <a:lnTo>
                    <a:pt x="3655103" y="2163702"/>
                  </a:lnTo>
                  <a:lnTo>
                    <a:pt x="3635424" y="2171011"/>
                  </a:lnTo>
                  <a:lnTo>
                    <a:pt x="3615109" y="2178320"/>
                  </a:lnTo>
                  <a:lnTo>
                    <a:pt x="3593842" y="2184993"/>
                  </a:lnTo>
                  <a:lnTo>
                    <a:pt x="3571941" y="2191349"/>
                  </a:lnTo>
                  <a:lnTo>
                    <a:pt x="3549087" y="2197068"/>
                  </a:lnTo>
                  <a:lnTo>
                    <a:pt x="3525281" y="2202788"/>
                  </a:lnTo>
                  <a:lnTo>
                    <a:pt x="3501157" y="2207873"/>
                  </a:lnTo>
                  <a:lnTo>
                    <a:pt x="3476082" y="2212639"/>
                  </a:lnTo>
                  <a:lnTo>
                    <a:pt x="3450371" y="2217088"/>
                  </a:lnTo>
                  <a:lnTo>
                    <a:pt x="3424343" y="2220584"/>
                  </a:lnTo>
                  <a:lnTo>
                    <a:pt x="3397680" y="2224079"/>
                  </a:lnTo>
                  <a:lnTo>
                    <a:pt x="3370065" y="2226939"/>
                  </a:lnTo>
                  <a:lnTo>
                    <a:pt x="3341815" y="2229163"/>
                  </a:lnTo>
                  <a:lnTo>
                    <a:pt x="3313565" y="2231070"/>
                  </a:lnTo>
                  <a:lnTo>
                    <a:pt x="3284680" y="2232341"/>
                  </a:lnTo>
                  <a:lnTo>
                    <a:pt x="3255478" y="2233294"/>
                  </a:lnTo>
                  <a:lnTo>
                    <a:pt x="3225959" y="2233612"/>
                  </a:lnTo>
                  <a:lnTo>
                    <a:pt x="3195487" y="2233294"/>
                  </a:lnTo>
                  <a:lnTo>
                    <a:pt x="3165650" y="2232341"/>
                  </a:lnTo>
                  <a:lnTo>
                    <a:pt x="3136130" y="2231070"/>
                  </a:lnTo>
                  <a:lnTo>
                    <a:pt x="3106928" y="2229163"/>
                  </a:lnTo>
                  <a:lnTo>
                    <a:pt x="3078678" y="2226303"/>
                  </a:lnTo>
                  <a:lnTo>
                    <a:pt x="3050428" y="2223761"/>
                  </a:lnTo>
                  <a:lnTo>
                    <a:pt x="3022813" y="2220266"/>
                  </a:lnTo>
                  <a:lnTo>
                    <a:pt x="2996150" y="2216135"/>
                  </a:lnTo>
                  <a:lnTo>
                    <a:pt x="2970122" y="2211368"/>
                  </a:lnTo>
                  <a:lnTo>
                    <a:pt x="2944729" y="2206602"/>
                  </a:lnTo>
                  <a:lnTo>
                    <a:pt x="2919971" y="2201199"/>
                  </a:lnTo>
                  <a:lnTo>
                    <a:pt x="2895847" y="2195797"/>
                  </a:lnTo>
                  <a:lnTo>
                    <a:pt x="2872994" y="2189442"/>
                  </a:lnTo>
                  <a:lnTo>
                    <a:pt x="2850775" y="2182769"/>
                  </a:lnTo>
                  <a:lnTo>
                    <a:pt x="2829190" y="2175460"/>
                  </a:lnTo>
                  <a:lnTo>
                    <a:pt x="2808876" y="2168469"/>
                  </a:lnTo>
                  <a:lnTo>
                    <a:pt x="2789196" y="2160525"/>
                  </a:lnTo>
                  <a:lnTo>
                    <a:pt x="2770469" y="2152580"/>
                  </a:lnTo>
                  <a:lnTo>
                    <a:pt x="2753328" y="2144001"/>
                  </a:lnTo>
                  <a:lnTo>
                    <a:pt x="2736823" y="2135103"/>
                  </a:lnTo>
                  <a:lnTo>
                    <a:pt x="2721269" y="2126205"/>
                  </a:lnTo>
                  <a:lnTo>
                    <a:pt x="2706986" y="2116990"/>
                  </a:lnTo>
                  <a:lnTo>
                    <a:pt x="2693972" y="2107139"/>
                  </a:lnTo>
                  <a:lnTo>
                    <a:pt x="2688258" y="2102372"/>
                  </a:lnTo>
                  <a:lnTo>
                    <a:pt x="2682227" y="2097288"/>
                  </a:lnTo>
                  <a:lnTo>
                    <a:pt x="2676831" y="2092522"/>
                  </a:lnTo>
                  <a:lnTo>
                    <a:pt x="2671753" y="2087437"/>
                  </a:lnTo>
                  <a:lnTo>
                    <a:pt x="2666991" y="2082353"/>
                  </a:lnTo>
                  <a:lnTo>
                    <a:pt x="2662548" y="2076951"/>
                  </a:lnTo>
                  <a:lnTo>
                    <a:pt x="2658104" y="2071549"/>
                  </a:lnTo>
                  <a:lnTo>
                    <a:pt x="2654612" y="2066464"/>
                  </a:lnTo>
                  <a:lnTo>
                    <a:pt x="2651121" y="2061062"/>
                  </a:lnTo>
                  <a:lnTo>
                    <a:pt x="2647947" y="2055342"/>
                  </a:lnTo>
                  <a:lnTo>
                    <a:pt x="2645090" y="2050258"/>
                  </a:lnTo>
                  <a:lnTo>
                    <a:pt x="2642868" y="2044856"/>
                  </a:lnTo>
                  <a:lnTo>
                    <a:pt x="2640329" y="2039454"/>
                  </a:lnTo>
                  <a:lnTo>
                    <a:pt x="2638742" y="2033416"/>
                  </a:lnTo>
                  <a:lnTo>
                    <a:pt x="2637789" y="2027696"/>
                  </a:lnTo>
                  <a:lnTo>
                    <a:pt x="2636520" y="2022294"/>
                  </a:lnTo>
                  <a:lnTo>
                    <a:pt x="2636202" y="2016256"/>
                  </a:lnTo>
                  <a:lnTo>
                    <a:pt x="2635885" y="2010854"/>
                  </a:lnTo>
                  <a:lnTo>
                    <a:pt x="2635250" y="2010854"/>
                  </a:lnTo>
                  <a:lnTo>
                    <a:pt x="2635250" y="1862137"/>
                  </a:lnTo>
                  <a:close/>
                  <a:moveTo>
                    <a:pt x="3815353" y="1849331"/>
                  </a:moveTo>
                  <a:lnTo>
                    <a:pt x="3816061" y="1854393"/>
                  </a:lnTo>
                  <a:lnTo>
                    <a:pt x="3816350" y="1860279"/>
                  </a:lnTo>
                  <a:lnTo>
                    <a:pt x="3816061" y="1862137"/>
                  </a:lnTo>
                  <a:lnTo>
                    <a:pt x="3816061" y="1859040"/>
                  </a:lnTo>
                  <a:lnTo>
                    <a:pt x="3815773" y="1853154"/>
                  </a:lnTo>
                  <a:lnTo>
                    <a:pt x="3815353" y="1849331"/>
                  </a:lnTo>
                  <a:close/>
                  <a:moveTo>
                    <a:pt x="2636143" y="1848861"/>
                  </a:moveTo>
                  <a:lnTo>
                    <a:pt x="2635885" y="1853247"/>
                  </a:lnTo>
                  <a:lnTo>
                    <a:pt x="2635250" y="1859280"/>
                  </a:lnTo>
                  <a:lnTo>
                    <a:pt x="2635250" y="1854517"/>
                  </a:lnTo>
                  <a:lnTo>
                    <a:pt x="2636143" y="1848861"/>
                  </a:lnTo>
                  <a:close/>
                  <a:moveTo>
                    <a:pt x="3814618" y="1842622"/>
                  </a:moveTo>
                  <a:lnTo>
                    <a:pt x="3815195" y="1847888"/>
                  </a:lnTo>
                  <a:lnTo>
                    <a:pt x="3815353" y="1849331"/>
                  </a:lnTo>
                  <a:lnTo>
                    <a:pt x="3815195" y="1848198"/>
                  </a:lnTo>
                  <a:lnTo>
                    <a:pt x="3814618" y="1842622"/>
                  </a:lnTo>
                  <a:close/>
                  <a:moveTo>
                    <a:pt x="2638425" y="1836737"/>
                  </a:moveTo>
                  <a:lnTo>
                    <a:pt x="2636838" y="1842770"/>
                  </a:lnTo>
                  <a:lnTo>
                    <a:pt x="2636202" y="1848485"/>
                  </a:lnTo>
                  <a:lnTo>
                    <a:pt x="2636143" y="1848861"/>
                  </a:lnTo>
                  <a:lnTo>
                    <a:pt x="2636202" y="1847850"/>
                  </a:lnTo>
                  <a:lnTo>
                    <a:pt x="2636838" y="1842452"/>
                  </a:lnTo>
                  <a:lnTo>
                    <a:pt x="2638425" y="1836737"/>
                  </a:lnTo>
                  <a:close/>
                  <a:moveTo>
                    <a:pt x="3187700" y="1751012"/>
                  </a:moveTo>
                  <a:lnTo>
                    <a:pt x="3187700" y="1827212"/>
                  </a:lnTo>
                  <a:lnTo>
                    <a:pt x="3172031" y="1824063"/>
                  </a:lnTo>
                  <a:lnTo>
                    <a:pt x="3153163" y="1820285"/>
                  </a:lnTo>
                  <a:lnTo>
                    <a:pt x="3144209" y="1818396"/>
                  </a:lnTo>
                  <a:lnTo>
                    <a:pt x="3136535" y="1816191"/>
                  </a:lnTo>
                  <a:lnTo>
                    <a:pt x="3129179" y="1813987"/>
                  </a:lnTo>
                  <a:lnTo>
                    <a:pt x="3122144" y="1811153"/>
                  </a:lnTo>
                  <a:lnTo>
                    <a:pt x="3115749" y="1808005"/>
                  </a:lnTo>
                  <a:lnTo>
                    <a:pt x="3109673" y="1804541"/>
                  </a:lnTo>
                  <a:lnTo>
                    <a:pt x="3106475" y="1801707"/>
                  </a:lnTo>
                  <a:lnTo>
                    <a:pt x="3103917" y="1799503"/>
                  </a:lnTo>
                  <a:lnTo>
                    <a:pt x="3101998" y="1796669"/>
                  </a:lnTo>
                  <a:lnTo>
                    <a:pt x="3100399" y="1793835"/>
                  </a:lnTo>
                  <a:lnTo>
                    <a:pt x="3099120" y="1791001"/>
                  </a:lnTo>
                  <a:lnTo>
                    <a:pt x="3098800" y="1788167"/>
                  </a:lnTo>
                  <a:lnTo>
                    <a:pt x="3098800" y="1785334"/>
                  </a:lnTo>
                  <a:lnTo>
                    <a:pt x="3099120" y="1782500"/>
                  </a:lnTo>
                  <a:lnTo>
                    <a:pt x="3099759" y="1779351"/>
                  </a:lnTo>
                  <a:lnTo>
                    <a:pt x="3101358" y="1777147"/>
                  </a:lnTo>
                  <a:lnTo>
                    <a:pt x="3103597" y="1774313"/>
                  </a:lnTo>
                  <a:lnTo>
                    <a:pt x="3105835" y="1771794"/>
                  </a:lnTo>
                  <a:lnTo>
                    <a:pt x="3108713" y="1769275"/>
                  </a:lnTo>
                  <a:lnTo>
                    <a:pt x="3112231" y="1767386"/>
                  </a:lnTo>
                  <a:lnTo>
                    <a:pt x="3116068" y="1765182"/>
                  </a:lnTo>
                  <a:lnTo>
                    <a:pt x="3120545" y="1763607"/>
                  </a:lnTo>
                  <a:lnTo>
                    <a:pt x="3127581" y="1760773"/>
                  </a:lnTo>
                  <a:lnTo>
                    <a:pt x="3135255" y="1758884"/>
                  </a:lnTo>
                  <a:lnTo>
                    <a:pt x="3143250" y="1756680"/>
                  </a:lnTo>
                  <a:lnTo>
                    <a:pt x="3151564" y="1755106"/>
                  </a:lnTo>
                  <a:lnTo>
                    <a:pt x="3160199" y="1753531"/>
                  </a:lnTo>
                  <a:lnTo>
                    <a:pt x="3169472" y="1752587"/>
                  </a:lnTo>
                  <a:lnTo>
                    <a:pt x="3178426" y="1751642"/>
                  </a:lnTo>
                  <a:lnTo>
                    <a:pt x="3187700" y="1751012"/>
                  </a:lnTo>
                  <a:close/>
                  <a:moveTo>
                    <a:pt x="3203106" y="1692876"/>
                  </a:moveTo>
                  <a:lnTo>
                    <a:pt x="3200250" y="1693193"/>
                  </a:lnTo>
                  <a:lnTo>
                    <a:pt x="3197710" y="1693827"/>
                  </a:lnTo>
                  <a:lnTo>
                    <a:pt x="3194854" y="1694144"/>
                  </a:lnTo>
                  <a:lnTo>
                    <a:pt x="3192949" y="1694778"/>
                  </a:lnTo>
                  <a:lnTo>
                    <a:pt x="3191045" y="1696045"/>
                  </a:lnTo>
                  <a:lnTo>
                    <a:pt x="3189458" y="1697313"/>
                  </a:lnTo>
                  <a:lnTo>
                    <a:pt x="3188506" y="1698581"/>
                  </a:lnTo>
                  <a:lnTo>
                    <a:pt x="3188188" y="1699532"/>
                  </a:lnTo>
                  <a:lnTo>
                    <a:pt x="3188188" y="1720450"/>
                  </a:lnTo>
                  <a:lnTo>
                    <a:pt x="3171684" y="1721718"/>
                  </a:lnTo>
                  <a:lnTo>
                    <a:pt x="3155179" y="1723620"/>
                  </a:lnTo>
                  <a:lnTo>
                    <a:pt x="3139309" y="1726155"/>
                  </a:lnTo>
                  <a:lnTo>
                    <a:pt x="3123756" y="1728691"/>
                  </a:lnTo>
                  <a:lnTo>
                    <a:pt x="3108838" y="1731860"/>
                  </a:lnTo>
                  <a:lnTo>
                    <a:pt x="3095190" y="1735347"/>
                  </a:lnTo>
                  <a:lnTo>
                    <a:pt x="3081542" y="1739784"/>
                  </a:lnTo>
                  <a:lnTo>
                    <a:pt x="3069480" y="1744538"/>
                  </a:lnTo>
                  <a:lnTo>
                    <a:pt x="3061228" y="1748342"/>
                  </a:lnTo>
                  <a:lnTo>
                    <a:pt x="3053293" y="1752462"/>
                  </a:lnTo>
                  <a:lnTo>
                    <a:pt x="3046310" y="1756582"/>
                  </a:lnTo>
                  <a:lnTo>
                    <a:pt x="3040280" y="1761019"/>
                  </a:lnTo>
                  <a:lnTo>
                    <a:pt x="3034884" y="1765774"/>
                  </a:lnTo>
                  <a:lnTo>
                    <a:pt x="3030440" y="1770528"/>
                  </a:lnTo>
                  <a:lnTo>
                    <a:pt x="3026949" y="1775282"/>
                  </a:lnTo>
                  <a:lnTo>
                    <a:pt x="3024092" y="1780353"/>
                  </a:lnTo>
                  <a:lnTo>
                    <a:pt x="3022505" y="1785107"/>
                  </a:lnTo>
                  <a:lnTo>
                    <a:pt x="3021235" y="1790179"/>
                  </a:lnTo>
                  <a:lnTo>
                    <a:pt x="3021235" y="1794933"/>
                  </a:lnTo>
                  <a:lnTo>
                    <a:pt x="3022505" y="1800004"/>
                  </a:lnTo>
                  <a:lnTo>
                    <a:pt x="3024092" y="1805075"/>
                  </a:lnTo>
                  <a:lnTo>
                    <a:pt x="3026949" y="1809829"/>
                  </a:lnTo>
                  <a:lnTo>
                    <a:pt x="3030758" y="1814583"/>
                  </a:lnTo>
                  <a:lnTo>
                    <a:pt x="3035519" y="1819338"/>
                  </a:lnTo>
                  <a:lnTo>
                    <a:pt x="3040597" y="1823775"/>
                  </a:lnTo>
                  <a:lnTo>
                    <a:pt x="3046310" y="1827578"/>
                  </a:lnTo>
                  <a:lnTo>
                    <a:pt x="3052976" y="1831065"/>
                  </a:lnTo>
                  <a:lnTo>
                    <a:pt x="3059958" y="1835185"/>
                  </a:lnTo>
                  <a:lnTo>
                    <a:pt x="3067893" y="1838354"/>
                  </a:lnTo>
                  <a:lnTo>
                    <a:pt x="3076146" y="1841524"/>
                  </a:lnTo>
                  <a:lnTo>
                    <a:pt x="3084716" y="1844059"/>
                  </a:lnTo>
                  <a:lnTo>
                    <a:pt x="3094555" y="1846595"/>
                  </a:lnTo>
                  <a:lnTo>
                    <a:pt x="3130104" y="1853885"/>
                  </a:lnTo>
                  <a:lnTo>
                    <a:pt x="3188188" y="1865929"/>
                  </a:lnTo>
                  <a:lnTo>
                    <a:pt x="3188188" y="1956259"/>
                  </a:lnTo>
                  <a:lnTo>
                    <a:pt x="3173588" y="1954357"/>
                  </a:lnTo>
                  <a:lnTo>
                    <a:pt x="3159305" y="1952455"/>
                  </a:lnTo>
                  <a:lnTo>
                    <a:pt x="3152005" y="1951187"/>
                  </a:lnTo>
                  <a:lnTo>
                    <a:pt x="3144070" y="1949603"/>
                  </a:lnTo>
                  <a:lnTo>
                    <a:pt x="3127565" y="1945799"/>
                  </a:lnTo>
                  <a:lnTo>
                    <a:pt x="3111695" y="1941362"/>
                  </a:lnTo>
                  <a:lnTo>
                    <a:pt x="3098681" y="1936608"/>
                  </a:lnTo>
                  <a:lnTo>
                    <a:pt x="3095190" y="1935657"/>
                  </a:lnTo>
                  <a:lnTo>
                    <a:pt x="3091699" y="1934072"/>
                  </a:lnTo>
                  <a:lnTo>
                    <a:pt x="3088842" y="1932805"/>
                  </a:lnTo>
                  <a:lnTo>
                    <a:pt x="3088524" y="1932488"/>
                  </a:lnTo>
                  <a:lnTo>
                    <a:pt x="3084398" y="1929952"/>
                  </a:lnTo>
                  <a:lnTo>
                    <a:pt x="3082176" y="1928684"/>
                  </a:lnTo>
                  <a:lnTo>
                    <a:pt x="3079637" y="1927733"/>
                  </a:lnTo>
                  <a:lnTo>
                    <a:pt x="3077415" y="1926783"/>
                  </a:lnTo>
                  <a:lnTo>
                    <a:pt x="3074559" y="1926149"/>
                  </a:lnTo>
                  <a:lnTo>
                    <a:pt x="3068211" y="1925198"/>
                  </a:lnTo>
                  <a:lnTo>
                    <a:pt x="3061863" y="1924881"/>
                  </a:lnTo>
                  <a:lnTo>
                    <a:pt x="3055197" y="1925515"/>
                  </a:lnTo>
                  <a:lnTo>
                    <a:pt x="3048532" y="1926466"/>
                  </a:lnTo>
                  <a:lnTo>
                    <a:pt x="3042184" y="1928050"/>
                  </a:lnTo>
                  <a:lnTo>
                    <a:pt x="3035836" y="1929952"/>
                  </a:lnTo>
                  <a:lnTo>
                    <a:pt x="3030123" y="1932488"/>
                  </a:lnTo>
                  <a:lnTo>
                    <a:pt x="3025044" y="1934706"/>
                  </a:lnTo>
                  <a:lnTo>
                    <a:pt x="3020918" y="1937559"/>
                  </a:lnTo>
                  <a:lnTo>
                    <a:pt x="3017427" y="1940728"/>
                  </a:lnTo>
                  <a:lnTo>
                    <a:pt x="3016157" y="1941679"/>
                  </a:lnTo>
                  <a:lnTo>
                    <a:pt x="3015522" y="1943264"/>
                  </a:lnTo>
                  <a:lnTo>
                    <a:pt x="3015205" y="1944849"/>
                  </a:lnTo>
                  <a:lnTo>
                    <a:pt x="3015205" y="1946116"/>
                  </a:lnTo>
                  <a:lnTo>
                    <a:pt x="3015205" y="1947701"/>
                  </a:lnTo>
                  <a:lnTo>
                    <a:pt x="3015840" y="1948969"/>
                  </a:lnTo>
                  <a:lnTo>
                    <a:pt x="3017109" y="1950554"/>
                  </a:lnTo>
                  <a:lnTo>
                    <a:pt x="3018696" y="1951504"/>
                  </a:lnTo>
                  <a:lnTo>
                    <a:pt x="3025044" y="1955625"/>
                  </a:lnTo>
                  <a:lnTo>
                    <a:pt x="3032027" y="1959428"/>
                  </a:lnTo>
                  <a:lnTo>
                    <a:pt x="3039962" y="1962915"/>
                  </a:lnTo>
                  <a:lnTo>
                    <a:pt x="3048532" y="1966084"/>
                  </a:lnTo>
                  <a:lnTo>
                    <a:pt x="3057737" y="1969253"/>
                  </a:lnTo>
                  <a:lnTo>
                    <a:pt x="3067576" y="1972106"/>
                  </a:lnTo>
                  <a:lnTo>
                    <a:pt x="3077733" y="1974959"/>
                  </a:lnTo>
                  <a:lnTo>
                    <a:pt x="3088842" y="1977177"/>
                  </a:lnTo>
                  <a:lnTo>
                    <a:pt x="3100268" y="1979713"/>
                  </a:lnTo>
                  <a:lnTo>
                    <a:pt x="3111695" y="1981614"/>
                  </a:lnTo>
                  <a:lnTo>
                    <a:pt x="3123756" y="1983516"/>
                  </a:lnTo>
                  <a:lnTo>
                    <a:pt x="3136452" y="1985101"/>
                  </a:lnTo>
                  <a:lnTo>
                    <a:pt x="3149148" y="1986369"/>
                  </a:lnTo>
                  <a:lnTo>
                    <a:pt x="3162162" y="1987636"/>
                  </a:lnTo>
                  <a:lnTo>
                    <a:pt x="3188188" y="1989538"/>
                  </a:lnTo>
                  <a:lnTo>
                    <a:pt x="3188188" y="2009823"/>
                  </a:lnTo>
                  <a:lnTo>
                    <a:pt x="3188506" y="2011407"/>
                  </a:lnTo>
                  <a:lnTo>
                    <a:pt x="3189458" y="2012675"/>
                  </a:lnTo>
                  <a:lnTo>
                    <a:pt x="3191045" y="2013626"/>
                  </a:lnTo>
                  <a:lnTo>
                    <a:pt x="3192949" y="2014577"/>
                  </a:lnTo>
                  <a:lnTo>
                    <a:pt x="3194854" y="2015528"/>
                  </a:lnTo>
                  <a:lnTo>
                    <a:pt x="3197710" y="2015845"/>
                  </a:lnTo>
                  <a:lnTo>
                    <a:pt x="3200250" y="2016162"/>
                  </a:lnTo>
                  <a:lnTo>
                    <a:pt x="3203106" y="2016479"/>
                  </a:lnTo>
                  <a:lnTo>
                    <a:pt x="3254843" y="2016479"/>
                  </a:lnTo>
                  <a:lnTo>
                    <a:pt x="3258017" y="2016162"/>
                  </a:lnTo>
                  <a:lnTo>
                    <a:pt x="3260556" y="2015845"/>
                  </a:lnTo>
                  <a:lnTo>
                    <a:pt x="3263413" y="2015528"/>
                  </a:lnTo>
                  <a:lnTo>
                    <a:pt x="3265317" y="2014577"/>
                  </a:lnTo>
                  <a:lnTo>
                    <a:pt x="3267539" y="2013626"/>
                  </a:lnTo>
                  <a:lnTo>
                    <a:pt x="3269126" y="2012675"/>
                  </a:lnTo>
                  <a:lnTo>
                    <a:pt x="3269761" y="2011407"/>
                  </a:lnTo>
                  <a:lnTo>
                    <a:pt x="3270078" y="2009823"/>
                  </a:lnTo>
                  <a:lnTo>
                    <a:pt x="3270078" y="1988587"/>
                  </a:lnTo>
                  <a:lnTo>
                    <a:pt x="3286265" y="1987636"/>
                  </a:lnTo>
                  <a:lnTo>
                    <a:pt x="3302136" y="1986369"/>
                  </a:lnTo>
                  <a:lnTo>
                    <a:pt x="3317371" y="1984467"/>
                  </a:lnTo>
                  <a:lnTo>
                    <a:pt x="3331971" y="1981931"/>
                  </a:lnTo>
                  <a:lnTo>
                    <a:pt x="3345937" y="1979079"/>
                  </a:lnTo>
                  <a:lnTo>
                    <a:pt x="3358950" y="1976543"/>
                  </a:lnTo>
                  <a:lnTo>
                    <a:pt x="3370694" y="1973057"/>
                  </a:lnTo>
                  <a:lnTo>
                    <a:pt x="3381486" y="1968937"/>
                  </a:lnTo>
                  <a:lnTo>
                    <a:pt x="3390056" y="1965450"/>
                  </a:lnTo>
                  <a:lnTo>
                    <a:pt x="3398308" y="1961964"/>
                  </a:lnTo>
                  <a:lnTo>
                    <a:pt x="3405291" y="1957843"/>
                  </a:lnTo>
                  <a:lnTo>
                    <a:pt x="3411956" y="1953723"/>
                  </a:lnTo>
                  <a:lnTo>
                    <a:pt x="3417670" y="1949286"/>
                  </a:lnTo>
                  <a:lnTo>
                    <a:pt x="3422748" y="1944849"/>
                  </a:lnTo>
                  <a:lnTo>
                    <a:pt x="3427192" y="1940094"/>
                  </a:lnTo>
                  <a:lnTo>
                    <a:pt x="3430683" y="1935657"/>
                  </a:lnTo>
                  <a:lnTo>
                    <a:pt x="3433540" y="1930903"/>
                  </a:lnTo>
                  <a:lnTo>
                    <a:pt x="3435444" y="1926149"/>
                  </a:lnTo>
                  <a:lnTo>
                    <a:pt x="3436396" y="1921078"/>
                  </a:lnTo>
                  <a:lnTo>
                    <a:pt x="3437031" y="1916323"/>
                  </a:lnTo>
                  <a:lnTo>
                    <a:pt x="3436079" y="1910935"/>
                  </a:lnTo>
                  <a:lnTo>
                    <a:pt x="3434492" y="1905864"/>
                  </a:lnTo>
                  <a:lnTo>
                    <a:pt x="3432270" y="1901110"/>
                  </a:lnTo>
                  <a:lnTo>
                    <a:pt x="3429096" y="1896039"/>
                  </a:lnTo>
                  <a:lnTo>
                    <a:pt x="3426557" y="1893820"/>
                  </a:lnTo>
                  <a:lnTo>
                    <a:pt x="3424335" y="1890968"/>
                  </a:lnTo>
                  <a:lnTo>
                    <a:pt x="3418304" y="1886530"/>
                  </a:lnTo>
                  <a:lnTo>
                    <a:pt x="3411639" y="1882093"/>
                  </a:lnTo>
                  <a:lnTo>
                    <a:pt x="3404339" y="1877973"/>
                  </a:lnTo>
                  <a:lnTo>
                    <a:pt x="3395451" y="1874169"/>
                  </a:lnTo>
                  <a:lnTo>
                    <a:pt x="3385929" y="1870683"/>
                  </a:lnTo>
                  <a:lnTo>
                    <a:pt x="3375772" y="1866880"/>
                  </a:lnTo>
                  <a:lnTo>
                    <a:pt x="3365298" y="1863710"/>
                  </a:lnTo>
                  <a:lnTo>
                    <a:pt x="3354189" y="1860541"/>
                  </a:lnTo>
                  <a:lnTo>
                    <a:pt x="3342763" y="1858005"/>
                  </a:lnTo>
                  <a:lnTo>
                    <a:pt x="3318640" y="1852300"/>
                  </a:lnTo>
                  <a:lnTo>
                    <a:pt x="3294200" y="1847546"/>
                  </a:lnTo>
                  <a:lnTo>
                    <a:pt x="3270078" y="1843426"/>
                  </a:lnTo>
                  <a:lnTo>
                    <a:pt x="3270078" y="1752779"/>
                  </a:lnTo>
                  <a:lnTo>
                    <a:pt x="3291026" y="1755631"/>
                  </a:lnTo>
                  <a:lnTo>
                    <a:pt x="3298961" y="1756582"/>
                  </a:lnTo>
                  <a:lnTo>
                    <a:pt x="3306896" y="1758801"/>
                  </a:lnTo>
                  <a:lnTo>
                    <a:pt x="3323719" y="1762921"/>
                  </a:lnTo>
                  <a:lnTo>
                    <a:pt x="3339589" y="1767992"/>
                  </a:lnTo>
                  <a:lnTo>
                    <a:pt x="3352920" y="1772746"/>
                  </a:lnTo>
                  <a:lnTo>
                    <a:pt x="3360537" y="1775599"/>
                  </a:lnTo>
                  <a:lnTo>
                    <a:pt x="3363076" y="1777184"/>
                  </a:lnTo>
                  <a:lnTo>
                    <a:pt x="3367203" y="1779402"/>
                  </a:lnTo>
                  <a:lnTo>
                    <a:pt x="3369424" y="1780670"/>
                  </a:lnTo>
                  <a:lnTo>
                    <a:pt x="3371964" y="1781938"/>
                  </a:lnTo>
                  <a:lnTo>
                    <a:pt x="3374186" y="1783206"/>
                  </a:lnTo>
                  <a:lnTo>
                    <a:pt x="3377042" y="1783523"/>
                  </a:lnTo>
                  <a:lnTo>
                    <a:pt x="3383390" y="1784157"/>
                  </a:lnTo>
                  <a:lnTo>
                    <a:pt x="3389738" y="1784790"/>
                  </a:lnTo>
                  <a:lnTo>
                    <a:pt x="3396404" y="1784157"/>
                  </a:lnTo>
                  <a:lnTo>
                    <a:pt x="3403069" y="1783206"/>
                  </a:lnTo>
                  <a:lnTo>
                    <a:pt x="3409417" y="1781621"/>
                  </a:lnTo>
                  <a:lnTo>
                    <a:pt x="3415765" y="1779402"/>
                  </a:lnTo>
                  <a:lnTo>
                    <a:pt x="3421478" y="1777184"/>
                  </a:lnTo>
                  <a:lnTo>
                    <a:pt x="3426557" y="1774965"/>
                  </a:lnTo>
                  <a:lnTo>
                    <a:pt x="3430683" y="1772113"/>
                  </a:lnTo>
                  <a:lnTo>
                    <a:pt x="3434174" y="1769260"/>
                  </a:lnTo>
                  <a:lnTo>
                    <a:pt x="3435127" y="1767675"/>
                  </a:lnTo>
                  <a:lnTo>
                    <a:pt x="3436079" y="1766091"/>
                  </a:lnTo>
                  <a:lnTo>
                    <a:pt x="3436396" y="1765140"/>
                  </a:lnTo>
                  <a:lnTo>
                    <a:pt x="3436396" y="1763555"/>
                  </a:lnTo>
                  <a:lnTo>
                    <a:pt x="3436079" y="1761970"/>
                  </a:lnTo>
                  <a:lnTo>
                    <a:pt x="3435761" y="1760702"/>
                  </a:lnTo>
                  <a:lnTo>
                    <a:pt x="3434492" y="1759118"/>
                  </a:lnTo>
                  <a:lnTo>
                    <a:pt x="3432905" y="1757850"/>
                  </a:lnTo>
                  <a:lnTo>
                    <a:pt x="3428144" y="1754997"/>
                  </a:lnTo>
                  <a:lnTo>
                    <a:pt x="3423065" y="1752145"/>
                  </a:lnTo>
                  <a:lnTo>
                    <a:pt x="3417352" y="1749292"/>
                  </a:lnTo>
                  <a:lnTo>
                    <a:pt x="3410369" y="1746440"/>
                  </a:lnTo>
                  <a:lnTo>
                    <a:pt x="3403386" y="1743587"/>
                  </a:lnTo>
                  <a:lnTo>
                    <a:pt x="3396404" y="1741369"/>
                  </a:lnTo>
                  <a:lnTo>
                    <a:pt x="3380534" y="1736614"/>
                  </a:lnTo>
                  <a:lnTo>
                    <a:pt x="3363711" y="1732177"/>
                  </a:lnTo>
                  <a:lnTo>
                    <a:pt x="3346572" y="1728374"/>
                  </a:lnTo>
                  <a:lnTo>
                    <a:pt x="3329749" y="1725204"/>
                  </a:lnTo>
                  <a:lnTo>
                    <a:pt x="3313562" y="1723303"/>
                  </a:lnTo>
                  <a:lnTo>
                    <a:pt x="3292296" y="1720767"/>
                  </a:lnTo>
                  <a:lnTo>
                    <a:pt x="3270078" y="1719182"/>
                  </a:lnTo>
                  <a:lnTo>
                    <a:pt x="3270078" y="1699532"/>
                  </a:lnTo>
                  <a:lnTo>
                    <a:pt x="3269761" y="1698581"/>
                  </a:lnTo>
                  <a:lnTo>
                    <a:pt x="3269126" y="1697313"/>
                  </a:lnTo>
                  <a:lnTo>
                    <a:pt x="3267539" y="1696045"/>
                  </a:lnTo>
                  <a:lnTo>
                    <a:pt x="3265317" y="1694778"/>
                  </a:lnTo>
                  <a:lnTo>
                    <a:pt x="3263413" y="1694144"/>
                  </a:lnTo>
                  <a:lnTo>
                    <a:pt x="3260556" y="1693827"/>
                  </a:lnTo>
                  <a:lnTo>
                    <a:pt x="3258017" y="1693193"/>
                  </a:lnTo>
                  <a:lnTo>
                    <a:pt x="3254843" y="1692876"/>
                  </a:lnTo>
                  <a:lnTo>
                    <a:pt x="3203106" y="1692876"/>
                  </a:lnTo>
                  <a:close/>
                  <a:moveTo>
                    <a:pt x="3225959" y="1673225"/>
                  </a:moveTo>
                  <a:lnTo>
                    <a:pt x="3251986" y="1673542"/>
                  </a:lnTo>
                  <a:lnTo>
                    <a:pt x="3278013" y="1674493"/>
                  </a:lnTo>
                  <a:lnTo>
                    <a:pt x="3303722" y="1675444"/>
                  </a:lnTo>
                  <a:lnTo>
                    <a:pt x="3328480" y="1677028"/>
                  </a:lnTo>
                  <a:lnTo>
                    <a:pt x="3353237" y="1679247"/>
                  </a:lnTo>
                  <a:lnTo>
                    <a:pt x="3377360" y="1681466"/>
                  </a:lnTo>
                  <a:lnTo>
                    <a:pt x="3401165" y="1684318"/>
                  </a:lnTo>
                  <a:lnTo>
                    <a:pt x="3424335" y="1687805"/>
                  </a:lnTo>
                  <a:lnTo>
                    <a:pt x="3446870" y="1691291"/>
                  </a:lnTo>
                  <a:lnTo>
                    <a:pt x="3468771" y="1695411"/>
                  </a:lnTo>
                  <a:lnTo>
                    <a:pt x="3490037" y="1699532"/>
                  </a:lnTo>
                  <a:lnTo>
                    <a:pt x="3510668" y="1704286"/>
                  </a:lnTo>
                  <a:lnTo>
                    <a:pt x="3530664" y="1709357"/>
                  </a:lnTo>
                  <a:lnTo>
                    <a:pt x="3550026" y="1715062"/>
                  </a:lnTo>
                  <a:lnTo>
                    <a:pt x="3568752" y="1720450"/>
                  </a:lnTo>
                  <a:lnTo>
                    <a:pt x="3586527" y="1726789"/>
                  </a:lnTo>
                  <a:lnTo>
                    <a:pt x="3603349" y="1733128"/>
                  </a:lnTo>
                  <a:lnTo>
                    <a:pt x="3619219" y="1739467"/>
                  </a:lnTo>
                  <a:lnTo>
                    <a:pt x="3634454" y="1746440"/>
                  </a:lnTo>
                  <a:lnTo>
                    <a:pt x="3648738" y="1753413"/>
                  </a:lnTo>
                  <a:lnTo>
                    <a:pt x="3661751" y="1760702"/>
                  </a:lnTo>
                  <a:lnTo>
                    <a:pt x="3673812" y="1768626"/>
                  </a:lnTo>
                  <a:lnTo>
                    <a:pt x="3685239" y="1776550"/>
                  </a:lnTo>
                  <a:lnTo>
                    <a:pt x="3695713" y="1784157"/>
                  </a:lnTo>
                  <a:lnTo>
                    <a:pt x="3704600" y="1792397"/>
                  </a:lnTo>
                  <a:lnTo>
                    <a:pt x="3708726" y="1796834"/>
                  </a:lnTo>
                  <a:lnTo>
                    <a:pt x="3712535" y="1800955"/>
                  </a:lnTo>
                  <a:lnTo>
                    <a:pt x="3716027" y="1805075"/>
                  </a:lnTo>
                  <a:lnTo>
                    <a:pt x="3719518" y="1809512"/>
                  </a:lnTo>
                  <a:lnTo>
                    <a:pt x="3722375" y="1813950"/>
                  </a:lnTo>
                  <a:lnTo>
                    <a:pt x="3725231" y="1818704"/>
                  </a:lnTo>
                  <a:lnTo>
                    <a:pt x="3727453" y="1822824"/>
                  </a:lnTo>
                  <a:lnTo>
                    <a:pt x="3729357" y="1827261"/>
                  </a:lnTo>
                  <a:lnTo>
                    <a:pt x="3731579" y="1832015"/>
                  </a:lnTo>
                  <a:lnTo>
                    <a:pt x="3733166" y="1836136"/>
                  </a:lnTo>
                  <a:lnTo>
                    <a:pt x="3733801" y="1840890"/>
                  </a:lnTo>
                  <a:lnTo>
                    <a:pt x="3735071" y="1845644"/>
                  </a:lnTo>
                  <a:lnTo>
                    <a:pt x="3735388" y="1850081"/>
                  </a:lnTo>
                  <a:lnTo>
                    <a:pt x="3735388" y="1854836"/>
                  </a:lnTo>
                  <a:lnTo>
                    <a:pt x="3735388" y="1859590"/>
                  </a:lnTo>
                  <a:lnTo>
                    <a:pt x="3735071" y="1864344"/>
                  </a:lnTo>
                  <a:lnTo>
                    <a:pt x="3733801" y="1869098"/>
                  </a:lnTo>
                  <a:lnTo>
                    <a:pt x="3733166" y="1873219"/>
                  </a:lnTo>
                  <a:lnTo>
                    <a:pt x="3731579" y="1877973"/>
                  </a:lnTo>
                  <a:lnTo>
                    <a:pt x="3729357" y="1882727"/>
                  </a:lnTo>
                  <a:lnTo>
                    <a:pt x="3727453" y="1887164"/>
                  </a:lnTo>
                  <a:lnTo>
                    <a:pt x="3725231" y="1891285"/>
                  </a:lnTo>
                  <a:lnTo>
                    <a:pt x="3722375" y="1895722"/>
                  </a:lnTo>
                  <a:lnTo>
                    <a:pt x="3719518" y="1900476"/>
                  </a:lnTo>
                  <a:lnTo>
                    <a:pt x="3716027" y="1904913"/>
                  </a:lnTo>
                  <a:lnTo>
                    <a:pt x="3712535" y="1908717"/>
                  </a:lnTo>
                  <a:lnTo>
                    <a:pt x="3708726" y="1913154"/>
                  </a:lnTo>
                  <a:lnTo>
                    <a:pt x="3704600" y="1917274"/>
                  </a:lnTo>
                  <a:lnTo>
                    <a:pt x="3695713" y="1925515"/>
                  </a:lnTo>
                  <a:lnTo>
                    <a:pt x="3685239" y="1933438"/>
                  </a:lnTo>
                  <a:lnTo>
                    <a:pt x="3673812" y="1941362"/>
                  </a:lnTo>
                  <a:lnTo>
                    <a:pt x="3661751" y="1948969"/>
                  </a:lnTo>
                  <a:lnTo>
                    <a:pt x="3648738" y="1956259"/>
                  </a:lnTo>
                  <a:lnTo>
                    <a:pt x="3634454" y="1963548"/>
                  </a:lnTo>
                  <a:lnTo>
                    <a:pt x="3619219" y="1970521"/>
                  </a:lnTo>
                  <a:lnTo>
                    <a:pt x="3603349" y="1976860"/>
                  </a:lnTo>
                  <a:lnTo>
                    <a:pt x="3586527" y="1983199"/>
                  </a:lnTo>
                  <a:lnTo>
                    <a:pt x="3568752" y="1989538"/>
                  </a:lnTo>
                  <a:lnTo>
                    <a:pt x="3550026" y="1994926"/>
                  </a:lnTo>
                  <a:lnTo>
                    <a:pt x="3530664" y="2000631"/>
                  </a:lnTo>
                  <a:lnTo>
                    <a:pt x="3510668" y="2005702"/>
                  </a:lnTo>
                  <a:lnTo>
                    <a:pt x="3490037" y="2010457"/>
                  </a:lnTo>
                  <a:lnTo>
                    <a:pt x="3468771" y="2014577"/>
                  </a:lnTo>
                  <a:lnTo>
                    <a:pt x="3446870" y="2018697"/>
                  </a:lnTo>
                  <a:lnTo>
                    <a:pt x="3424335" y="2022184"/>
                  </a:lnTo>
                  <a:lnTo>
                    <a:pt x="3401165" y="2025670"/>
                  </a:lnTo>
                  <a:lnTo>
                    <a:pt x="3377360" y="2028523"/>
                  </a:lnTo>
                  <a:lnTo>
                    <a:pt x="3353237" y="2030741"/>
                  </a:lnTo>
                  <a:lnTo>
                    <a:pt x="3328480" y="2032643"/>
                  </a:lnTo>
                  <a:lnTo>
                    <a:pt x="3303722" y="2034228"/>
                  </a:lnTo>
                  <a:lnTo>
                    <a:pt x="3278013" y="2035495"/>
                  </a:lnTo>
                  <a:lnTo>
                    <a:pt x="3251986" y="2036446"/>
                  </a:lnTo>
                  <a:lnTo>
                    <a:pt x="3225959" y="2036763"/>
                  </a:lnTo>
                  <a:lnTo>
                    <a:pt x="3199615" y="2036446"/>
                  </a:lnTo>
                  <a:lnTo>
                    <a:pt x="3173905" y="2035495"/>
                  </a:lnTo>
                  <a:lnTo>
                    <a:pt x="3148196" y="2034228"/>
                  </a:lnTo>
                  <a:lnTo>
                    <a:pt x="3123121" y="2032643"/>
                  </a:lnTo>
                  <a:lnTo>
                    <a:pt x="3098681" y="2030741"/>
                  </a:lnTo>
                  <a:lnTo>
                    <a:pt x="3074241" y="2028523"/>
                  </a:lnTo>
                  <a:lnTo>
                    <a:pt x="3050436" y="2025670"/>
                  </a:lnTo>
                  <a:lnTo>
                    <a:pt x="3027584" y="2022184"/>
                  </a:lnTo>
                  <a:lnTo>
                    <a:pt x="3004731" y="2018697"/>
                  </a:lnTo>
                  <a:lnTo>
                    <a:pt x="2983147" y="2014577"/>
                  </a:lnTo>
                  <a:lnTo>
                    <a:pt x="2961564" y="2010457"/>
                  </a:lnTo>
                  <a:lnTo>
                    <a:pt x="2940933" y="2005702"/>
                  </a:lnTo>
                  <a:lnTo>
                    <a:pt x="2920937" y="2000631"/>
                  </a:lnTo>
                  <a:lnTo>
                    <a:pt x="2901575" y="1994926"/>
                  </a:lnTo>
                  <a:lnTo>
                    <a:pt x="2883483" y="1989538"/>
                  </a:lnTo>
                  <a:lnTo>
                    <a:pt x="2865709" y="1983199"/>
                  </a:lnTo>
                  <a:lnTo>
                    <a:pt x="2848569" y="1976860"/>
                  </a:lnTo>
                  <a:lnTo>
                    <a:pt x="2832382" y="1970521"/>
                  </a:lnTo>
                  <a:lnTo>
                    <a:pt x="2817464" y="1963548"/>
                  </a:lnTo>
                  <a:lnTo>
                    <a:pt x="2803181" y="1956259"/>
                  </a:lnTo>
                  <a:lnTo>
                    <a:pt x="2789850" y="1948969"/>
                  </a:lnTo>
                  <a:lnTo>
                    <a:pt x="2777789" y="1941362"/>
                  </a:lnTo>
                  <a:lnTo>
                    <a:pt x="2766362" y="1933438"/>
                  </a:lnTo>
                  <a:lnTo>
                    <a:pt x="2755888" y="1925515"/>
                  </a:lnTo>
                  <a:lnTo>
                    <a:pt x="2747001" y="1917274"/>
                  </a:lnTo>
                  <a:lnTo>
                    <a:pt x="2742875" y="1913154"/>
                  </a:lnTo>
                  <a:lnTo>
                    <a:pt x="2739066" y="1908717"/>
                  </a:lnTo>
                  <a:lnTo>
                    <a:pt x="2735574" y="1904913"/>
                  </a:lnTo>
                  <a:lnTo>
                    <a:pt x="2732400" y="1900476"/>
                  </a:lnTo>
                  <a:lnTo>
                    <a:pt x="2729226" y="1895722"/>
                  </a:lnTo>
                  <a:lnTo>
                    <a:pt x="2726370" y="1891285"/>
                  </a:lnTo>
                  <a:lnTo>
                    <a:pt x="2724148" y="1887164"/>
                  </a:lnTo>
                  <a:lnTo>
                    <a:pt x="2722244" y="1882727"/>
                  </a:lnTo>
                  <a:lnTo>
                    <a:pt x="2720022" y="1877973"/>
                  </a:lnTo>
                  <a:lnTo>
                    <a:pt x="2718435" y="1873219"/>
                  </a:lnTo>
                  <a:lnTo>
                    <a:pt x="2717800" y="1869098"/>
                  </a:lnTo>
                  <a:lnTo>
                    <a:pt x="2716530" y="1864344"/>
                  </a:lnTo>
                  <a:lnTo>
                    <a:pt x="2716213" y="1859590"/>
                  </a:lnTo>
                  <a:lnTo>
                    <a:pt x="2716213" y="1854836"/>
                  </a:lnTo>
                  <a:lnTo>
                    <a:pt x="2716213" y="1850081"/>
                  </a:lnTo>
                  <a:lnTo>
                    <a:pt x="2716530" y="1845644"/>
                  </a:lnTo>
                  <a:lnTo>
                    <a:pt x="2717800" y="1840890"/>
                  </a:lnTo>
                  <a:lnTo>
                    <a:pt x="2718435" y="1836136"/>
                  </a:lnTo>
                  <a:lnTo>
                    <a:pt x="2720022" y="1832015"/>
                  </a:lnTo>
                  <a:lnTo>
                    <a:pt x="2722244" y="1827261"/>
                  </a:lnTo>
                  <a:lnTo>
                    <a:pt x="2724148" y="1822824"/>
                  </a:lnTo>
                  <a:lnTo>
                    <a:pt x="2726370" y="1818704"/>
                  </a:lnTo>
                  <a:lnTo>
                    <a:pt x="2729226" y="1813950"/>
                  </a:lnTo>
                  <a:lnTo>
                    <a:pt x="2732400" y="1809512"/>
                  </a:lnTo>
                  <a:lnTo>
                    <a:pt x="2735574" y="1805075"/>
                  </a:lnTo>
                  <a:lnTo>
                    <a:pt x="2739066" y="1800955"/>
                  </a:lnTo>
                  <a:lnTo>
                    <a:pt x="2742875" y="1796834"/>
                  </a:lnTo>
                  <a:lnTo>
                    <a:pt x="2747001" y="1792397"/>
                  </a:lnTo>
                  <a:lnTo>
                    <a:pt x="2755888" y="1784157"/>
                  </a:lnTo>
                  <a:lnTo>
                    <a:pt x="2766362" y="1776550"/>
                  </a:lnTo>
                  <a:lnTo>
                    <a:pt x="2777789" y="1768626"/>
                  </a:lnTo>
                  <a:lnTo>
                    <a:pt x="2789850" y="1760702"/>
                  </a:lnTo>
                  <a:lnTo>
                    <a:pt x="2803181" y="1753413"/>
                  </a:lnTo>
                  <a:lnTo>
                    <a:pt x="2817464" y="1746440"/>
                  </a:lnTo>
                  <a:lnTo>
                    <a:pt x="2832382" y="1739467"/>
                  </a:lnTo>
                  <a:lnTo>
                    <a:pt x="2848569" y="1733128"/>
                  </a:lnTo>
                  <a:lnTo>
                    <a:pt x="2865709" y="1726789"/>
                  </a:lnTo>
                  <a:lnTo>
                    <a:pt x="2883483" y="1720450"/>
                  </a:lnTo>
                  <a:lnTo>
                    <a:pt x="2901575" y="1715062"/>
                  </a:lnTo>
                  <a:lnTo>
                    <a:pt x="2920937" y="1709357"/>
                  </a:lnTo>
                  <a:lnTo>
                    <a:pt x="2940933" y="1704286"/>
                  </a:lnTo>
                  <a:lnTo>
                    <a:pt x="2961564" y="1699532"/>
                  </a:lnTo>
                  <a:lnTo>
                    <a:pt x="2983147" y="1695411"/>
                  </a:lnTo>
                  <a:lnTo>
                    <a:pt x="3004731" y="1691291"/>
                  </a:lnTo>
                  <a:lnTo>
                    <a:pt x="3027584" y="1687805"/>
                  </a:lnTo>
                  <a:lnTo>
                    <a:pt x="3050436" y="1684318"/>
                  </a:lnTo>
                  <a:lnTo>
                    <a:pt x="3074241" y="1681466"/>
                  </a:lnTo>
                  <a:lnTo>
                    <a:pt x="3098681" y="1679247"/>
                  </a:lnTo>
                  <a:lnTo>
                    <a:pt x="3123121" y="1677028"/>
                  </a:lnTo>
                  <a:lnTo>
                    <a:pt x="3148196" y="1675444"/>
                  </a:lnTo>
                  <a:lnTo>
                    <a:pt x="3173905" y="1674493"/>
                  </a:lnTo>
                  <a:lnTo>
                    <a:pt x="3199615" y="1673542"/>
                  </a:lnTo>
                  <a:lnTo>
                    <a:pt x="3225959" y="1673225"/>
                  </a:lnTo>
                  <a:close/>
                  <a:moveTo>
                    <a:pt x="3454389" y="0"/>
                  </a:moveTo>
                  <a:lnTo>
                    <a:pt x="3461374" y="0"/>
                  </a:lnTo>
                  <a:lnTo>
                    <a:pt x="3468995" y="635"/>
                  </a:lnTo>
                  <a:lnTo>
                    <a:pt x="3475981" y="1587"/>
                  </a:lnTo>
                  <a:lnTo>
                    <a:pt x="3482966" y="3174"/>
                  </a:lnTo>
                  <a:lnTo>
                    <a:pt x="3490270" y="5079"/>
                  </a:lnTo>
                  <a:lnTo>
                    <a:pt x="3497255" y="7300"/>
                  </a:lnTo>
                  <a:lnTo>
                    <a:pt x="3503923" y="9839"/>
                  </a:lnTo>
                  <a:lnTo>
                    <a:pt x="3510591" y="13013"/>
                  </a:lnTo>
                  <a:lnTo>
                    <a:pt x="3517259" y="16505"/>
                  </a:lnTo>
                  <a:lnTo>
                    <a:pt x="3523610" y="20314"/>
                  </a:lnTo>
                  <a:lnTo>
                    <a:pt x="3529643" y="24757"/>
                  </a:lnTo>
                  <a:lnTo>
                    <a:pt x="3535676" y="29518"/>
                  </a:lnTo>
                  <a:lnTo>
                    <a:pt x="3541074" y="34596"/>
                  </a:lnTo>
                  <a:lnTo>
                    <a:pt x="3546472" y="39992"/>
                  </a:lnTo>
                  <a:lnTo>
                    <a:pt x="3551235" y="45705"/>
                  </a:lnTo>
                  <a:lnTo>
                    <a:pt x="3555998" y="51418"/>
                  </a:lnTo>
                  <a:lnTo>
                    <a:pt x="3560443" y="57766"/>
                  </a:lnTo>
                  <a:lnTo>
                    <a:pt x="3564254" y="64113"/>
                  </a:lnTo>
                  <a:lnTo>
                    <a:pt x="3567746" y="70779"/>
                  </a:lnTo>
                  <a:lnTo>
                    <a:pt x="3570922" y="77444"/>
                  </a:lnTo>
                  <a:lnTo>
                    <a:pt x="3573462" y="84109"/>
                  </a:lnTo>
                  <a:lnTo>
                    <a:pt x="3575684" y="91410"/>
                  </a:lnTo>
                  <a:lnTo>
                    <a:pt x="3577590" y="98709"/>
                  </a:lnTo>
                  <a:lnTo>
                    <a:pt x="3579177" y="106009"/>
                  </a:lnTo>
                  <a:lnTo>
                    <a:pt x="3580448" y="113309"/>
                  </a:lnTo>
                  <a:lnTo>
                    <a:pt x="3580765" y="120927"/>
                  </a:lnTo>
                  <a:lnTo>
                    <a:pt x="3581400" y="128544"/>
                  </a:lnTo>
                  <a:lnTo>
                    <a:pt x="3580765" y="136162"/>
                  </a:lnTo>
                  <a:lnTo>
                    <a:pt x="3530913" y="1012801"/>
                  </a:lnTo>
                  <a:lnTo>
                    <a:pt x="3529960" y="1019149"/>
                  </a:lnTo>
                  <a:lnTo>
                    <a:pt x="3529326" y="1025814"/>
                  </a:lnTo>
                  <a:lnTo>
                    <a:pt x="3528055" y="1032162"/>
                  </a:lnTo>
                  <a:lnTo>
                    <a:pt x="3526785" y="1038510"/>
                  </a:lnTo>
                  <a:lnTo>
                    <a:pt x="3524880" y="1044541"/>
                  </a:lnTo>
                  <a:lnTo>
                    <a:pt x="3522975" y="1050254"/>
                  </a:lnTo>
                  <a:lnTo>
                    <a:pt x="3520434" y="1056284"/>
                  </a:lnTo>
                  <a:lnTo>
                    <a:pt x="3518212" y="1062315"/>
                  </a:lnTo>
                  <a:lnTo>
                    <a:pt x="3515354" y="1067710"/>
                  </a:lnTo>
                  <a:lnTo>
                    <a:pt x="3512179" y="1072789"/>
                  </a:lnTo>
                  <a:lnTo>
                    <a:pt x="3508686" y="1077867"/>
                  </a:lnTo>
                  <a:lnTo>
                    <a:pt x="3505193" y="1083263"/>
                  </a:lnTo>
                  <a:lnTo>
                    <a:pt x="3501700" y="1087706"/>
                  </a:lnTo>
                  <a:lnTo>
                    <a:pt x="3497572" y="1092467"/>
                  </a:lnTo>
                  <a:lnTo>
                    <a:pt x="3493445" y="1096910"/>
                  </a:lnTo>
                  <a:lnTo>
                    <a:pt x="3488999" y="1101354"/>
                  </a:lnTo>
                  <a:lnTo>
                    <a:pt x="3484554" y="1105163"/>
                  </a:lnTo>
                  <a:lnTo>
                    <a:pt x="3479791" y="1108654"/>
                  </a:lnTo>
                  <a:lnTo>
                    <a:pt x="3474710" y="1112463"/>
                  </a:lnTo>
                  <a:lnTo>
                    <a:pt x="3469630" y="1115319"/>
                  </a:lnTo>
                  <a:lnTo>
                    <a:pt x="3464550" y="1118493"/>
                  </a:lnTo>
                  <a:lnTo>
                    <a:pt x="3459152" y="1121350"/>
                  </a:lnTo>
                  <a:lnTo>
                    <a:pt x="3453436" y="1123889"/>
                  </a:lnTo>
                  <a:lnTo>
                    <a:pt x="3448038" y="1126111"/>
                  </a:lnTo>
                  <a:lnTo>
                    <a:pt x="3442005" y="1128015"/>
                  </a:lnTo>
                  <a:lnTo>
                    <a:pt x="3435972" y="1129602"/>
                  </a:lnTo>
                  <a:lnTo>
                    <a:pt x="3430256" y="1130871"/>
                  </a:lnTo>
                  <a:lnTo>
                    <a:pt x="3423906" y="1132141"/>
                  </a:lnTo>
                  <a:lnTo>
                    <a:pt x="3417873" y="1132776"/>
                  </a:lnTo>
                  <a:lnTo>
                    <a:pt x="3411522" y="1133093"/>
                  </a:lnTo>
                  <a:lnTo>
                    <a:pt x="3405490" y="1133093"/>
                  </a:lnTo>
                  <a:lnTo>
                    <a:pt x="3398504" y="1132776"/>
                  </a:lnTo>
                  <a:lnTo>
                    <a:pt x="3392471" y="1132458"/>
                  </a:lnTo>
                  <a:lnTo>
                    <a:pt x="3386120" y="1131189"/>
                  </a:lnTo>
                  <a:lnTo>
                    <a:pt x="3379770" y="1129919"/>
                  </a:lnTo>
                  <a:lnTo>
                    <a:pt x="3373736" y="1128332"/>
                  </a:lnTo>
                  <a:lnTo>
                    <a:pt x="3368021" y="1126745"/>
                  </a:lnTo>
                  <a:lnTo>
                    <a:pt x="3361988" y="1124524"/>
                  </a:lnTo>
                  <a:lnTo>
                    <a:pt x="3356590" y="1122302"/>
                  </a:lnTo>
                  <a:lnTo>
                    <a:pt x="3350874" y="1119763"/>
                  </a:lnTo>
                  <a:lnTo>
                    <a:pt x="3345476" y="1116589"/>
                  </a:lnTo>
                  <a:lnTo>
                    <a:pt x="3340396" y="1113415"/>
                  </a:lnTo>
                  <a:lnTo>
                    <a:pt x="3334998" y="1109924"/>
                  </a:lnTo>
                  <a:lnTo>
                    <a:pt x="3330553" y="1106432"/>
                  </a:lnTo>
                  <a:lnTo>
                    <a:pt x="3325790" y="1102306"/>
                  </a:lnTo>
                  <a:lnTo>
                    <a:pt x="3321344" y="1098497"/>
                  </a:lnTo>
                  <a:lnTo>
                    <a:pt x="3316899" y="1094054"/>
                  </a:lnTo>
                  <a:lnTo>
                    <a:pt x="3312771" y="1089293"/>
                  </a:lnTo>
                  <a:lnTo>
                    <a:pt x="3308961" y="1084849"/>
                  </a:lnTo>
                  <a:lnTo>
                    <a:pt x="3305150" y="1080089"/>
                  </a:lnTo>
                  <a:lnTo>
                    <a:pt x="3301975" y="1074693"/>
                  </a:lnTo>
                  <a:lnTo>
                    <a:pt x="3298482" y="1069615"/>
                  </a:lnTo>
                  <a:lnTo>
                    <a:pt x="3295625" y="1064219"/>
                  </a:lnTo>
                  <a:lnTo>
                    <a:pt x="3293084" y="1058823"/>
                  </a:lnTo>
                  <a:lnTo>
                    <a:pt x="3290544" y="1053110"/>
                  </a:lnTo>
                  <a:lnTo>
                    <a:pt x="3288639" y="1047397"/>
                  </a:lnTo>
                  <a:lnTo>
                    <a:pt x="3286734" y="1041367"/>
                  </a:lnTo>
                  <a:lnTo>
                    <a:pt x="3285146" y="1035019"/>
                  </a:lnTo>
                  <a:lnTo>
                    <a:pt x="3283558" y="1028988"/>
                  </a:lnTo>
                  <a:lnTo>
                    <a:pt x="3282606" y="1022640"/>
                  </a:lnTo>
                  <a:lnTo>
                    <a:pt x="3281971" y="1015975"/>
                  </a:lnTo>
                  <a:lnTo>
                    <a:pt x="3281654" y="1009627"/>
                  </a:lnTo>
                  <a:lnTo>
                    <a:pt x="3281018" y="1003597"/>
                  </a:lnTo>
                  <a:lnTo>
                    <a:pt x="3281654" y="996614"/>
                  </a:lnTo>
                  <a:lnTo>
                    <a:pt x="3306103" y="573529"/>
                  </a:lnTo>
                  <a:lnTo>
                    <a:pt x="3299118" y="568768"/>
                  </a:lnTo>
                  <a:lnTo>
                    <a:pt x="2057582" y="2162081"/>
                  </a:lnTo>
                  <a:lnTo>
                    <a:pt x="2052502" y="2168112"/>
                  </a:lnTo>
                  <a:lnTo>
                    <a:pt x="2047422" y="2173825"/>
                  </a:lnTo>
                  <a:lnTo>
                    <a:pt x="2042024" y="2178903"/>
                  </a:lnTo>
                  <a:lnTo>
                    <a:pt x="2036626" y="2183981"/>
                  </a:lnTo>
                  <a:lnTo>
                    <a:pt x="2030592" y="2188742"/>
                  </a:lnTo>
                  <a:lnTo>
                    <a:pt x="2024877" y="2193186"/>
                  </a:lnTo>
                  <a:lnTo>
                    <a:pt x="2018844" y="2197629"/>
                  </a:lnTo>
                  <a:lnTo>
                    <a:pt x="2012493" y="2201121"/>
                  </a:lnTo>
                  <a:lnTo>
                    <a:pt x="2006143" y="2204612"/>
                  </a:lnTo>
                  <a:lnTo>
                    <a:pt x="1999475" y="2207786"/>
                  </a:lnTo>
                  <a:lnTo>
                    <a:pt x="1992807" y="2210642"/>
                  </a:lnTo>
                  <a:lnTo>
                    <a:pt x="1986139" y="2213182"/>
                  </a:lnTo>
                  <a:lnTo>
                    <a:pt x="1979470" y="2215403"/>
                  </a:lnTo>
                  <a:lnTo>
                    <a:pt x="1972485" y="2217308"/>
                  </a:lnTo>
                  <a:lnTo>
                    <a:pt x="1965499" y="2218577"/>
                  </a:lnTo>
                  <a:lnTo>
                    <a:pt x="1958514" y="2219529"/>
                  </a:lnTo>
                  <a:lnTo>
                    <a:pt x="1951528" y="2220482"/>
                  </a:lnTo>
                  <a:lnTo>
                    <a:pt x="1944225" y="2221116"/>
                  </a:lnTo>
                  <a:lnTo>
                    <a:pt x="1937239" y="2221116"/>
                  </a:lnTo>
                  <a:lnTo>
                    <a:pt x="1929619" y="2221116"/>
                  </a:lnTo>
                  <a:lnTo>
                    <a:pt x="1922633" y="2220482"/>
                  </a:lnTo>
                  <a:lnTo>
                    <a:pt x="1915647" y="2219529"/>
                  </a:lnTo>
                  <a:lnTo>
                    <a:pt x="1908344" y="2218577"/>
                  </a:lnTo>
                  <a:lnTo>
                    <a:pt x="1901358" y="2216990"/>
                  </a:lnTo>
                  <a:lnTo>
                    <a:pt x="1894690" y="2214769"/>
                  </a:lnTo>
                  <a:lnTo>
                    <a:pt x="1887387" y="2212547"/>
                  </a:lnTo>
                  <a:lnTo>
                    <a:pt x="1880402" y="2210008"/>
                  </a:lnTo>
                  <a:lnTo>
                    <a:pt x="1873734" y="2207151"/>
                  </a:lnTo>
                  <a:lnTo>
                    <a:pt x="1867066" y="2203977"/>
                  </a:lnTo>
                  <a:lnTo>
                    <a:pt x="1860715" y="2199851"/>
                  </a:lnTo>
                  <a:lnTo>
                    <a:pt x="1854047" y="2196042"/>
                  </a:lnTo>
                  <a:lnTo>
                    <a:pt x="1847696" y="2191599"/>
                  </a:lnTo>
                  <a:lnTo>
                    <a:pt x="1229469" y="1731062"/>
                  </a:lnTo>
                  <a:lnTo>
                    <a:pt x="271487" y="2768937"/>
                  </a:lnTo>
                  <a:lnTo>
                    <a:pt x="266406" y="2774967"/>
                  </a:lnTo>
                  <a:lnTo>
                    <a:pt x="260691" y="2780680"/>
                  </a:lnTo>
                  <a:lnTo>
                    <a:pt x="254975" y="2785759"/>
                  </a:lnTo>
                  <a:lnTo>
                    <a:pt x="248942" y="2791154"/>
                  </a:lnTo>
                  <a:lnTo>
                    <a:pt x="242592" y="2795915"/>
                  </a:lnTo>
                  <a:lnTo>
                    <a:pt x="236241" y="2800041"/>
                  </a:lnTo>
                  <a:lnTo>
                    <a:pt x="230208" y="2804167"/>
                  </a:lnTo>
                  <a:lnTo>
                    <a:pt x="223223" y="2807659"/>
                  </a:lnTo>
                  <a:lnTo>
                    <a:pt x="216554" y="2810833"/>
                  </a:lnTo>
                  <a:lnTo>
                    <a:pt x="209886" y="2814007"/>
                  </a:lnTo>
                  <a:lnTo>
                    <a:pt x="202901" y="2816228"/>
                  </a:lnTo>
                  <a:lnTo>
                    <a:pt x="195915" y="2818767"/>
                  </a:lnTo>
                  <a:lnTo>
                    <a:pt x="188612" y="2820354"/>
                  </a:lnTo>
                  <a:lnTo>
                    <a:pt x="181309" y="2821941"/>
                  </a:lnTo>
                  <a:lnTo>
                    <a:pt x="174006" y="2822894"/>
                  </a:lnTo>
                  <a:lnTo>
                    <a:pt x="166703" y="2823846"/>
                  </a:lnTo>
                  <a:lnTo>
                    <a:pt x="159082" y="2824163"/>
                  </a:lnTo>
                  <a:lnTo>
                    <a:pt x="152096" y="2824163"/>
                  </a:lnTo>
                  <a:lnTo>
                    <a:pt x="144476" y="2823846"/>
                  </a:lnTo>
                  <a:lnTo>
                    <a:pt x="136855" y="2823528"/>
                  </a:lnTo>
                  <a:lnTo>
                    <a:pt x="129552" y="2822259"/>
                  </a:lnTo>
                  <a:lnTo>
                    <a:pt x="122249" y="2820672"/>
                  </a:lnTo>
                  <a:lnTo>
                    <a:pt x="114945" y="2819085"/>
                  </a:lnTo>
                  <a:lnTo>
                    <a:pt x="107642" y="2816546"/>
                  </a:lnTo>
                  <a:lnTo>
                    <a:pt x="100657" y="2814324"/>
                  </a:lnTo>
                  <a:lnTo>
                    <a:pt x="93671" y="2811467"/>
                  </a:lnTo>
                  <a:lnTo>
                    <a:pt x="87003" y="2807976"/>
                  </a:lnTo>
                  <a:lnTo>
                    <a:pt x="80335" y="2804485"/>
                  </a:lnTo>
                  <a:lnTo>
                    <a:pt x="73349" y="2800359"/>
                  </a:lnTo>
                  <a:lnTo>
                    <a:pt x="66681" y="2796233"/>
                  </a:lnTo>
                  <a:lnTo>
                    <a:pt x="60331" y="2791472"/>
                  </a:lnTo>
                  <a:lnTo>
                    <a:pt x="54298" y="2785759"/>
                  </a:lnTo>
                  <a:lnTo>
                    <a:pt x="48265" y="2780680"/>
                  </a:lnTo>
                  <a:lnTo>
                    <a:pt x="42867" y="2774967"/>
                  </a:lnTo>
                  <a:lnTo>
                    <a:pt x="37469" y="2768937"/>
                  </a:lnTo>
                  <a:lnTo>
                    <a:pt x="32388" y="2762906"/>
                  </a:lnTo>
                  <a:lnTo>
                    <a:pt x="28260" y="2756876"/>
                  </a:lnTo>
                  <a:lnTo>
                    <a:pt x="23815" y="2749893"/>
                  </a:lnTo>
                  <a:lnTo>
                    <a:pt x="19687" y="2743228"/>
                  </a:lnTo>
                  <a:lnTo>
                    <a:pt x="16194" y="2736563"/>
                  </a:lnTo>
                  <a:lnTo>
                    <a:pt x="13019" y="2729580"/>
                  </a:lnTo>
                  <a:lnTo>
                    <a:pt x="10479" y="2722280"/>
                  </a:lnTo>
                  <a:lnTo>
                    <a:pt x="7938" y="2715297"/>
                  </a:lnTo>
                  <a:lnTo>
                    <a:pt x="5716" y="2708315"/>
                  </a:lnTo>
                  <a:lnTo>
                    <a:pt x="3811" y="2700697"/>
                  </a:lnTo>
                  <a:lnTo>
                    <a:pt x="2540" y="2693080"/>
                  </a:lnTo>
                  <a:lnTo>
                    <a:pt x="1270" y="2685780"/>
                  </a:lnTo>
                  <a:lnTo>
                    <a:pt x="635" y="2678162"/>
                  </a:lnTo>
                  <a:lnTo>
                    <a:pt x="0" y="2670228"/>
                  </a:lnTo>
                  <a:lnTo>
                    <a:pt x="0" y="2662927"/>
                  </a:lnTo>
                  <a:lnTo>
                    <a:pt x="0" y="2655310"/>
                  </a:lnTo>
                  <a:lnTo>
                    <a:pt x="953" y="2648010"/>
                  </a:lnTo>
                  <a:lnTo>
                    <a:pt x="1588" y="2640075"/>
                  </a:lnTo>
                  <a:lnTo>
                    <a:pt x="3176" y="2632458"/>
                  </a:lnTo>
                  <a:lnTo>
                    <a:pt x="4763" y="2625158"/>
                  </a:lnTo>
                  <a:lnTo>
                    <a:pt x="6668" y="2617858"/>
                  </a:lnTo>
                  <a:lnTo>
                    <a:pt x="9526" y="2610558"/>
                  </a:lnTo>
                  <a:lnTo>
                    <a:pt x="12384" y="2603258"/>
                  </a:lnTo>
                  <a:lnTo>
                    <a:pt x="15559" y="2596275"/>
                  </a:lnTo>
                  <a:lnTo>
                    <a:pt x="19052" y="2588975"/>
                  </a:lnTo>
                  <a:lnTo>
                    <a:pt x="22545" y="2582310"/>
                  </a:lnTo>
                  <a:lnTo>
                    <a:pt x="26990" y="2575644"/>
                  </a:lnTo>
                  <a:lnTo>
                    <a:pt x="31753" y="2569297"/>
                  </a:lnTo>
                  <a:lnTo>
                    <a:pt x="36516" y="2562631"/>
                  </a:lnTo>
                  <a:lnTo>
                    <a:pt x="1086264" y="1414621"/>
                  </a:lnTo>
                  <a:lnTo>
                    <a:pt x="1091027" y="1408908"/>
                  </a:lnTo>
                  <a:lnTo>
                    <a:pt x="1096742" y="1403829"/>
                  </a:lnTo>
                  <a:lnTo>
                    <a:pt x="1101823" y="1398751"/>
                  </a:lnTo>
                  <a:lnTo>
                    <a:pt x="1107221" y="1393990"/>
                  </a:lnTo>
                  <a:lnTo>
                    <a:pt x="1113254" y="1389229"/>
                  </a:lnTo>
                  <a:lnTo>
                    <a:pt x="1119287" y="1385103"/>
                  </a:lnTo>
                  <a:lnTo>
                    <a:pt x="1125002" y="1381295"/>
                  </a:lnTo>
                  <a:lnTo>
                    <a:pt x="1131353" y="1377803"/>
                  </a:lnTo>
                  <a:lnTo>
                    <a:pt x="1137703" y="1374629"/>
                  </a:lnTo>
                  <a:lnTo>
                    <a:pt x="1144054" y="1371455"/>
                  </a:lnTo>
                  <a:lnTo>
                    <a:pt x="1150722" y="1368599"/>
                  </a:lnTo>
                  <a:lnTo>
                    <a:pt x="1157390" y="1366694"/>
                  </a:lnTo>
                  <a:lnTo>
                    <a:pt x="1164058" y="1364790"/>
                  </a:lnTo>
                  <a:lnTo>
                    <a:pt x="1170726" y="1362568"/>
                  </a:lnTo>
                  <a:lnTo>
                    <a:pt x="1177394" y="1361616"/>
                  </a:lnTo>
                  <a:lnTo>
                    <a:pt x="1184698" y="1360347"/>
                  </a:lnTo>
                  <a:lnTo>
                    <a:pt x="1191683" y="1360029"/>
                  </a:lnTo>
                  <a:lnTo>
                    <a:pt x="1198351" y="1359712"/>
                  </a:lnTo>
                  <a:lnTo>
                    <a:pt x="1205654" y="1359077"/>
                  </a:lnTo>
                  <a:lnTo>
                    <a:pt x="1212640" y="1359712"/>
                  </a:lnTo>
                  <a:lnTo>
                    <a:pt x="1219626" y="1360347"/>
                  </a:lnTo>
                  <a:lnTo>
                    <a:pt x="1226294" y="1361299"/>
                  </a:lnTo>
                  <a:lnTo>
                    <a:pt x="1233597" y="1362251"/>
                  </a:lnTo>
                  <a:lnTo>
                    <a:pt x="1240582" y="1363838"/>
                  </a:lnTo>
                  <a:lnTo>
                    <a:pt x="1247251" y="1365742"/>
                  </a:lnTo>
                  <a:lnTo>
                    <a:pt x="1253919" y="1368281"/>
                  </a:lnTo>
                  <a:lnTo>
                    <a:pt x="1260904" y="1371138"/>
                  </a:lnTo>
                  <a:lnTo>
                    <a:pt x="1267572" y="1373677"/>
                  </a:lnTo>
                  <a:lnTo>
                    <a:pt x="1274240" y="1376851"/>
                  </a:lnTo>
                  <a:lnTo>
                    <a:pt x="1280591" y="1380977"/>
                  </a:lnTo>
                  <a:lnTo>
                    <a:pt x="1286942" y="1384786"/>
                  </a:lnTo>
                  <a:lnTo>
                    <a:pt x="1292975" y="1389229"/>
                  </a:lnTo>
                  <a:lnTo>
                    <a:pt x="1907709" y="1846910"/>
                  </a:lnTo>
                  <a:lnTo>
                    <a:pt x="3043507" y="389124"/>
                  </a:lnTo>
                  <a:lnTo>
                    <a:pt x="3023186" y="374841"/>
                  </a:lnTo>
                  <a:lnTo>
                    <a:pt x="2660568" y="470377"/>
                  </a:lnTo>
                  <a:lnTo>
                    <a:pt x="2654853" y="471646"/>
                  </a:lnTo>
                  <a:lnTo>
                    <a:pt x="2648502" y="472598"/>
                  </a:lnTo>
                  <a:lnTo>
                    <a:pt x="2642152" y="473551"/>
                  </a:lnTo>
                  <a:lnTo>
                    <a:pt x="2635801" y="473868"/>
                  </a:lnTo>
                  <a:lnTo>
                    <a:pt x="2629450" y="474185"/>
                  </a:lnTo>
                  <a:lnTo>
                    <a:pt x="2623418" y="473868"/>
                  </a:lnTo>
                  <a:lnTo>
                    <a:pt x="2617384" y="473551"/>
                  </a:lnTo>
                  <a:lnTo>
                    <a:pt x="2611352" y="472598"/>
                  </a:lnTo>
                  <a:lnTo>
                    <a:pt x="2605318" y="471964"/>
                  </a:lnTo>
                  <a:lnTo>
                    <a:pt x="2599603" y="470377"/>
                  </a:lnTo>
                  <a:lnTo>
                    <a:pt x="2593570" y="468790"/>
                  </a:lnTo>
                  <a:lnTo>
                    <a:pt x="2587537" y="466885"/>
                  </a:lnTo>
                  <a:lnTo>
                    <a:pt x="2582139" y="464346"/>
                  </a:lnTo>
                  <a:lnTo>
                    <a:pt x="2576741" y="462124"/>
                  </a:lnTo>
                  <a:lnTo>
                    <a:pt x="2571660" y="459268"/>
                  </a:lnTo>
                  <a:lnTo>
                    <a:pt x="2565945" y="456094"/>
                  </a:lnTo>
                  <a:lnTo>
                    <a:pt x="2560864" y="452920"/>
                  </a:lnTo>
                  <a:lnTo>
                    <a:pt x="2556102" y="449429"/>
                  </a:lnTo>
                  <a:lnTo>
                    <a:pt x="2551339" y="445937"/>
                  </a:lnTo>
                  <a:lnTo>
                    <a:pt x="2546576" y="441811"/>
                  </a:lnTo>
                  <a:lnTo>
                    <a:pt x="2542448" y="437685"/>
                  </a:lnTo>
                  <a:lnTo>
                    <a:pt x="2538002" y="433242"/>
                  </a:lnTo>
                  <a:lnTo>
                    <a:pt x="2533875" y="428481"/>
                  </a:lnTo>
                  <a:lnTo>
                    <a:pt x="2530064" y="423402"/>
                  </a:lnTo>
                  <a:lnTo>
                    <a:pt x="2526572" y="418324"/>
                  </a:lnTo>
                  <a:lnTo>
                    <a:pt x="2523396" y="413246"/>
                  </a:lnTo>
                  <a:lnTo>
                    <a:pt x="2520221" y="407533"/>
                  </a:lnTo>
                  <a:lnTo>
                    <a:pt x="2517363" y="402137"/>
                  </a:lnTo>
                  <a:lnTo>
                    <a:pt x="2514823" y="396107"/>
                  </a:lnTo>
                  <a:lnTo>
                    <a:pt x="2512283" y="390394"/>
                  </a:lnTo>
                  <a:lnTo>
                    <a:pt x="2510378" y="384046"/>
                  </a:lnTo>
                  <a:lnTo>
                    <a:pt x="2508472" y="377698"/>
                  </a:lnTo>
                  <a:lnTo>
                    <a:pt x="2507202" y="371350"/>
                  </a:lnTo>
                  <a:lnTo>
                    <a:pt x="2505932" y="364685"/>
                  </a:lnTo>
                  <a:lnTo>
                    <a:pt x="2505297" y="358337"/>
                  </a:lnTo>
                  <a:lnTo>
                    <a:pt x="2504980" y="351989"/>
                  </a:lnTo>
                  <a:lnTo>
                    <a:pt x="2504344" y="345641"/>
                  </a:lnTo>
                  <a:lnTo>
                    <a:pt x="2504344" y="339293"/>
                  </a:lnTo>
                  <a:lnTo>
                    <a:pt x="2505297" y="332946"/>
                  </a:lnTo>
                  <a:lnTo>
                    <a:pt x="2505615" y="326915"/>
                  </a:lnTo>
                  <a:lnTo>
                    <a:pt x="2506885" y="320567"/>
                  </a:lnTo>
                  <a:lnTo>
                    <a:pt x="2508155" y="314537"/>
                  </a:lnTo>
                  <a:lnTo>
                    <a:pt x="2509425" y="308506"/>
                  </a:lnTo>
                  <a:lnTo>
                    <a:pt x="2511648" y="302793"/>
                  </a:lnTo>
                  <a:lnTo>
                    <a:pt x="2513870" y="296763"/>
                  </a:lnTo>
                  <a:lnTo>
                    <a:pt x="2516410" y="291367"/>
                  </a:lnTo>
                  <a:lnTo>
                    <a:pt x="2518633" y="285654"/>
                  </a:lnTo>
                  <a:lnTo>
                    <a:pt x="2521808" y="280576"/>
                  </a:lnTo>
                  <a:lnTo>
                    <a:pt x="2524984" y="275180"/>
                  </a:lnTo>
                  <a:lnTo>
                    <a:pt x="2528159" y="270102"/>
                  </a:lnTo>
                  <a:lnTo>
                    <a:pt x="2531970" y="265341"/>
                  </a:lnTo>
                  <a:lnTo>
                    <a:pt x="2535462" y="260580"/>
                  </a:lnTo>
                  <a:lnTo>
                    <a:pt x="2539908" y="256136"/>
                  </a:lnTo>
                  <a:lnTo>
                    <a:pt x="2544353" y="251693"/>
                  </a:lnTo>
                  <a:lnTo>
                    <a:pt x="2548481" y="247567"/>
                  </a:lnTo>
                  <a:lnTo>
                    <a:pt x="2553244" y="243441"/>
                  </a:lnTo>
                  <a:lnTo>
                    <a:pt x="2558642" y="239949"/>
                  </a:lnTo>
                  <a:lnTo>
                    <a:pt x="2563722" y="236458"/>
                  </a:lnTo>
                  <a:lnTo>
                    <a:pt x="2568803" y="233284"/>
                  </a:lnTo>
                  <a:lnTo>
                    <a:pt x="2574201" y="230428"/>
                  </a:lnTo>
                  <a:lnTo>
                    <a:pt x="2579916" y="227889"/>
                  </a:lnTo>
                  <a:lnTo>
                    <a:pt x="2585632" y="225349"/>
                  </a:lnTo>
                  <a:lnTo>
                    <a:pt x="2591982" y="223445"/>
                  </a:lnTo>
                  <a:lnTo>
                    <a:pt x="2598015" y="221541"/>
                  </a:lnTo>
                  <a:lnTo>
                    <a:pt x="3425176" y="4126"/>
                  </a:lnTo>
                  <a:lnTo>
                    <a:pt x="3432162" y="2222"/>
                  </a:lnTo>
                  <a:lnTo>
                    <a:pt x="3439782" y="952"/>
                  </a:lnTo>
                  <a:lnTo>
                    <a:pt x="3446768" y="318"/>
                  </a:lnTo>
                  <a:lnTo>
                    <a:pt x="3454389" y="0"/>
                  </a:lnTo>
                  <a:close/>
                </a:path>
              </a:pathLst>
            </a:custGeom>
            <a:solidFill>
              <a:srgbClr val="C00000"/>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rgbClr val="FFFFFF"/>
                </a:solidFill>
                <a:ea typeface="微软雅黑" panose="020B0503020204020204" pitchFamily="34" charset="-122"/>
              </a:endParaRPr>
            </a:p>
          </p:txBody>
        </p:sp>
      </p:grpSp>
      <p:grpSp>
        <p:nvGrpSpPr>
          <p:cNvPr id="18" name="Group 7"/>
          <p:cNvGrpSpPr/>
          <p:nvPr/>
        </p:nvGrpSpPr>
        <p:grpSpPr bwMode="auto">
          <a:xfrm>
            <a:off x="6447204" y="4701002"/>
            <a:ext cx="285036" cy="285091"/>
            <a:chOff x="0" y="0"/>
            <a:chExt cx="965499" cy="965499"/>
          </a:xfrm>
        </p:grpSpPr>
        <p:sp>
          <p:nvSpPr>
            <p:cNvPr id="19" name="AutoShape 8" descr="tile_paper_medgray.png"/>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20" name="AutoShape 9"/>
            <p:cNvSpPr/>
            <p:nvPr/>
          </p:nvSpPr>
          <p:spPr bwMode="auto">
            <a:xfrm>
              <a:off x="293394" y="283328"/>
              <a:ext cx="393981" cy="393980"/>
            </a:xfrm>
            <a:custGeom>
              <a:avLst/>
              <a:gdLst>
                <a:gd name="T0" fmla="*/ 196991 w 21600"/>
                <a:gd name="T1" fmla="*/ 196990 h 21588"/>
                <a:gd name="T2" fmla="*/ 196991 w 21600"/>
                <a:gd name="T3" fmla="*/ 196990 h 21588"/>
                <a:gd name="T4" fmla="*/ 196991 w 21600"/>
                <a:gd name="T5" fmla="*/ 196990 h 21588"/>
                <a:gd name="T6" fmla="*/ 196991 w 21600"/>
                <a:gd name="T7" fmla="*/ 196990 h 2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600" y="8156"/>
                    <a:pt x="21600" y="9468"/>
                  </a:cubicBezTo>
                  <a:cubicBezTo>
                    <a:pt x="21600"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599"/>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23" name="Group 10"/>
          <p:cNvGrpSpPr/>
          <p:nvPr/>
        </p:nvGrpSpPr>
        <p:grpSpPr bwMode="auto">
          <a:xfrm>
            <a:off x="6850355" y="4701002"/>
            <a:ext cx="285036" cy="285091"/>
            <a:chOff x="0" y="0"/>
            <a:chExt cx="965499" cy="965499"/>
          </a:xfrm>
        </p:grpSpPr>
        <p:sp>
          <p:nvSpPr>
            <p:cNvPr id="26" name="AutoShape 11"/>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27" name="AutoShape 12"/>
            <p:cNvSpPr/>
            <p:nvPr/>
          </p:nvSpPr>
          <p:spPr bwMode="auto">
            <a:xfrm>
              <a:off x="285759" y="283328"/>
              <a:ext cx="393981" cy="393980"/>
            </a:xfrm>
            <a:custGeom>
              <a:avLst/>
              <a:gdLst>
                <a:gd name="T0" fmla="*/ 196991 w 21376"/>
                <a:gd name="T1" fmla="*/ 196990 h 21600"/>
                <a:gd name="T2" fmla="*/ 196991 w 21376"/>
                <a:gd name="T3" fmla="*/ 196990 h 21600"/>
                <a:gd name="T4" fmla="*/ 196991 w 21376"/>
                <a:gd name="T5" fmla="*/ 196990 h 21600"/>
                <a:gd name="T6" fmla="*/ 196991 w 21376"/>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600"/>
                    <a:pt x="19455" y="21600"/>
                  </a:cubicBezTo>
                  <a:lnTo>
                    <a:pt x="1928" y="21600"/>
                  </a:lnTo>
                  <a:cubicBezTo>
                    <a:pt x="1585" y="21600"/>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28" name="Group 13"/>
          <p:cNvGrpSpPr/>
          <p:nvPr/>
        </p:nvGrpSpPr>
        <p:grpSpPr bwMode="auto">
          <a:xfrm>
            <a:off x="7253506" y="4701002"/>
            <a:ext cx="285505" cy="285091"/>
            <a:chOff x="0" y="0"/>
            <a:chExt cx="965499" cy="965499"/>
          </a:xfrm>
        </p:grpSpPr>
        <p:sp>
          <p:nvSpPr>
            <p:cNvPr id="29" name="AutoShape 14"/>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0" name="AutoShape 15"/>
            <p:cNvSpPr/>
            <p:nvPr/>
          </p:nvSpPr>
          <p:spPr bwMode="auto">
            <a:xfrm>
              <a:off x="285759" y="283328"/>
              <a:ext cx="393981" cy="393980"/>
            </a:xfrm>
            <a:custGeom>
              <a:avLst/>
              <a:gdLst>
                <a:gd name="T0" fmla="*/ 196991 w 21600"/>
                <a:gd name="T1" fmla="*/ 196990 h 21600"/>
                <a:gd name="T2" fmla="*/ 196991 w 21600"/>
                <a:gd name="T3" fmla="*/ 196990 h 21600"/>
                <a:gd name="T4" fmla="*/ 196991 w 21600"/>
                <a:gd name="T5" fmla="*/ 196990 h 21600"/>
                <a:gd name="T6" fmla="*/ 196991 w 21600"/>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31" name="Group 16"/>
          <p:cNvGrpSpPr/>
          <p:nvPr/>
        </p:nvGrpSpPr>
        <p:grpSpPr bwMode="auto">
          <a:xfrm>
            <a:off x="7657126" y="4701002"/>
            <a:ext cx="285036" cy="285091"/>
            <a:chOff x="0" y="0"/>
            <a:chExt cx="965499" cy="965499"/>
          </a:xfrm>
        </p:grpSpPr>
        <p:sp>
          <p:nvSpPr>
            <p:cNvPr id="32" name="AutoShape 17"/>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3" name="AutoShape 18"/>
            <p:cNvSpPr/>
            <p:nvPr/>
          </p:nvSpPr>
          <p:spPr bwMode="auto">
            <a:xfrm>
              <a:off x="293617" y="264823"/>
              <a:ext cx="393980" cy="393980"/>
            </a:xfrm>
            <a:custGeom>
              <a:avLst/>
              <a:gdLst>
                <a:gd name="T0" fmla="*/ 196990 w 21600"/>
                <a:gd name="T1" fmla="*/ 196990 h 21600"/>
                <a:gd name="T2" fmla="*/ 196990 w 21600"/>
                <a:gd name="T3" fmla="*/ 196990 h 21600"/>
                <a:gd name="T4" fmla="*/ 196990 w 21600"/>
                <a:gd name="T5" fmla="*/ 196990 h 21600"/>
                <a:gd name="T6" fmla="*/ 196990 w 21600"/>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6949"/>
                  </a:moveTo>
                  <a:cubicBezTo>
                    <a:pt x="21600"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lnTo>
                    <a:pt x="21600"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34" name="Group 19"/>
          <p:cNvGrpSpPr/>
          <p:nvPr/>
        </p:nvGrpSpPr>
        <p:grpSpPr bwMode="auto">
          <a:xfrm>
            <a:off x="8060277" y="4701002"/>
            <a:ext cx="285036" cy="285091"/>
            <a:chOff x="0" y="0"/>
            <a:chExt cx="965499" cy="965499"/>
          </a:xfrm>
        </p:grpSpPr>
        <p:sp>
          <p:nvSpPr>
            <p:cNvPr id="35" name="AutoShape 20"/>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6" name="AutoShape 21"/>
            <p:cNvSpPr/>
            <p:nvPr/>
          </p:nvSpPr>
          <p:spPr bwMode="auto">
            <a:xfrm>
              <a:off x="292545" y="314566"/>
              <a:ext cx="380408" cy="307104"/>
            </a:xfrm>
            <a:custGeom>
              <a:avLst/>
              <a:gdLst>
                <a:gd name="T0" fmla="*/ 190204 w 21600"/>
                <a:gd name="T1" fmla="*/ 153552 h 21600"/>
                <a:gd name="T2" fmla="*/ 190204 w 21600"/>
                <a:gd name="T3" fmla="*/ 153552 h 21600"/>
                <a:gd name="T4" fmla="*/ 190204 w 21600"/>
                <a:gd name="T5" fmla="*/ 153552 h 21600"/>
                <a:gd name="T6" fmla="*/ 190204 w 21600"/>
                <a:gd name="T7" fmla="*/ 15355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263" y="3222"/>
                  </a:moveTo>
                  <a:cubicBezTo>
                    <a:pt x="20632" y="3222"/>
                    <a:pt x="20946" y="3384"/>
                    <a:pt x="21208" y="3713"/>
                  </a:cubicBezTo>
                  <a:cubicBezTo>
                    <a:pt x="21470" y="4042"/>
                    <a:pt x="21600" y="4427"/>
                    <a:pt x="21600" y="4865"/>
                  </a:cubicBezTo>
                  <a:lnTo>
                    <a:pt x="21600" y="19984"/>
                  </a:lnTo>
                  <a:cubicBezTo>
                    <a:pt x="21600" y="20421"/>
                    <a:pt x="21470" y="20803"/>
                    <a:pt x="21208" y="21121"/>
                  </a:cubicBezTo>
                  <a:cubicBezTo>
                    <a:pt x="20946" y="21441"/>
                    <a:pt x="20632" y="21600"/>
                    <a:pt x="20263" y="21600"/>
                  </a:cubicBezTo>
                  <a:lnTo>
                    <a:pt x="1348" y="21600"/>
                  </a:lnTo>
                  <a:cubicBezTo>
                    <a:pt x="981" y="21600"/>
                    <a:pt x="663" y="21441"/>
                    <a:pt x="399" y="21121"/>
                  </a:cubicBezTo>
                  <a:cubicBezTo>
                    <a:pt x="134" y="20803"/>
                    <a:pt x="0" y="20421"/>
                    <a:pt x="0" y="19984"/>
                  </a:cubicBezTo>
                  <a:lnTo>
                    <a:pt x="0" y="4865"/>
                  </a:lnTo>
                  <a:cubicBezTo>
                    <a:pt x="0" y="4427"/>
                    <a:pt x="134" y="4042"/>
                    <a:pt x="399" y="3713"/>
                  </a:cubicBezTo>
                  <a:cubicBezTo>
                    <a:pt x="663" y="3384"/>
                    <a:pt x="981" y="3222"/>
                    <a:pt x="1348" y="3222"/>
                  </a:cubicBezTo>
                  <a:lnTo>
                    <a:pt x="5638" y="3222"/>
                  </a:lnTo>
                  <a:lnTo>
                    <a:pt x="6318" y="1460"/>
                  </a:lnTo>
                  <a:cubicBezTo>
                    <a:pt x="6458" y="1057"/>
                    <a:pt x="6717" y="713"/>
                    <a:pt x="7089" y="425"/>
                  </a:cubicBezTo>
                  <a:cubicBezTo>
                    <a:pt x="7466" y="143"/>
                    <a:pt x="7838" y="0"/>
                    <a:pt x="8203" y="0"/>
                  </a:cubicBezTo>
                  <a:lnTo>
                    <a:pt x="13396" y="0"/>
                  </a:lnTo>
                  <a:cubicBezTo>
                    <a:pt x="13763" y="0"/>
                    <a:pt x="14135" y="143"/>
                    <a:pt x="14510" y="425"/>
                  </a:cubicBezTo>
                  <a:cubicBezTo>
                    <a:pt x="14884" y="713"/>
                    <a:pt x="15146" y="1057"/>
                    <a:pt x="15293" y="1460"/>
                  </a:cubicBezTo>
                  <a:lnTo>
                    <a:pt x="15961" y="3222"/>
                  </a:lnTo>
                  <a:lnTo>
                    <a:pt x="20263" y="3222"/>
                  </a:lnTo>
                  <a:close/>
                  <a:moveTo>
                    <a:pt x="10806" y="19185"/>
                  </a:moveTo>
                  <a:cubicBezTo>
                    <a:pt x="11572" y="19185"/>
                    <a:pt x="12299" y="19002"/>
                    <a:pt x="12987" y="18650"/>
                  </a:cubicBezTo>
                  <a:cubicBezTo>
                    <a:pt x="13672" y="18294"/>
                    <a:pt x="14270" y="17810"/>
                    <a:pt x="14774" y="17196"/>
                  </a:cubicBezTo>
                  <a:cubicBezTo>
                    <a:pt x="15278" y="16582"/>
                    <a:pt x="15677" y="15862"/>
                    <a:pt x="15974" y="15048"/>
                  </a:cubicBezTo>
                  <a:cubicBezTo>
                    <a:pt x="16270" y="14234"/>
                    <a:pt x="16419" y="13356"/>
                    <a:pt x="16419" y="12421"/>
                  </a:cubicBezTo>
                  <a:cubicBezTo>
                    <a:pt x="16419" y="11499"/>
                    <a:pt x="16270" y="10623"/>
                    <a:pt x="15974" y="9795"/>
                  </a:cubicBezTo>
                  <a:cubicBezTo>
                    <a:pt x="15677" y="8966"/>
                    <a:pt x="15278" y="8249"/>
                    <a:pt x="14774" y="7644"/>
                  </a:cubicBezTo>
                  <a:cubicBezTo>
                    <a:pt x="14270" y="7036"/>
                    <a:pt x="13672" y="6557"/>
                    <a:pt x="12987" y="6199"/>
                  </a:cubicBezTo>
                  <a:cubicBezTo>
                    <a:pt x="12299" y="5843"/>
                    <a:pt x="11572" y="5667"/>
                    <a:pt x="10806" y="5667"/>
                  </a:cubicBezTo>
                  <a:cubicBezTo>
                    <a:pt x="10039" y="5667"/>
                    <a:pt x="9312" y="5846"/>
                    <a:pt x="8619" y="6199"/>
                  </a:cubicBezTo>
                  <a:cubicBezTo>
                    <a:pt x="7929" y="6557"/>
                    <a:pt x="7332" y="7036"/>
                    <a:pt x="6827" y="7644"/>
                  </a:cubicBezTo>
                  <a:cubicBezTo>
                    <a:pt x="6323" y="8249"/>
                    <a:pt x="5922" y="8963"/>
                    <a:pt x="5625" y="9789"/>
                  </a:cubicBezTo>
                  <a:cubicBezTo>
                    <a:pt x="5329" y="10612"/>
                    <a:pt x="5180" y="11490"/>
                    <a:pt x="5180" y="12421"/>
                  </a:cubicBezTo>
                  <a:cubicBezTo>
                    <a:pt x="5180" y="13356"/>
                    <a:pt x="5329" y="14234"/>
                    <a:pt x="5625" y="15048"/>
                  </a:cubicBezTo>
                  <a:cubicBezTo>
                    <a:pt x="5922" y="15862"/>
                    <a:pt x="6323" y="16582"/>
                    <a:pt x="6827" y="17196"/>
                  </a:cubicBezTo>
                  <a:cubicBezTo>
                    <a:pt x="7332" y="17810"/>
                    <a:pt x="7929" y="18294"/>
                    <a:pt x="8619" y="18650"/>
                  </a:cubicBezTo>
                  <a:cubicBezTo>
                    <a:pt x="9312" y="19005"/>
                    <a:pt x="10039" y="19185"/>
                    <a:pt x="10806" y="19185"/>
                  </a:cubicBezTo>
                  <a:moveTo>
                    <a:pt x="10806" y="7832"/>
                  </a:moveTo>
                  <a:cubicBezTo>
                    <a:pt x="11337" y="7832"/>
                    <a:pt x="11834" y="7953"/>
                    <a:pt x="12294" y="8191"/>
                  </a:cubicBezTo>
                  <a:cubicBezTo>
                    <a:pt x="12754" y="8432"/>
                    <a:pt x="13158" y="8755"/>
                    <a:pt x="13501" y="9169"/>
                  </a:cubicBezTo>
                  <a:cubicBezTo>
                    <a:pt x="13846" y="9583"/>
                    <a:pt x="14118" y="10068"/>
                    <a:pt x="14316" y="10623"/>
                  </a:cubicBezTo>
                  <a:cubicBezTo>
                    <a:pt x="14515" y="11184"/>
                    <a:pt x="14615" y="11781"/>
                    <a:pt x="14615" y="12421"/>
                  </a:cubicBezTo>
                  <a:cubicBezTo>
                    <a:pt x="14615" y="13056"/>
                    <a:pt x="14515" y="13649"/>
                    <a:pt x="14316" y="14205"/>
                  </a:cubicBezTo>
                  <a:cubicBezTo>
                    <a:pt x="14118" y="14757"/>
                    <a:pt x="13846" y="15245"/>
                    <a:pt x="13501" y="15668"/>
                  </a:cubicBezTo>
                  <a:cubicBezTo>
                    <a:pt x="13158" y="16091"/>
                    <a:pt x="12752" y="16420"/>
                    <a:pt x="12289" y="16661"/>
                  </a:cubicBezTo>
                  <a:cubicBezTo>
                    <a:pt x="11824" y="16899"/>
                    <a:pt x="11330" y="17016"/>
                    <a:pt x="10806" y="17016"/>
                  </a:cubicBezTo>
                  <a:cubicBezTo>
                    <a:pt x="10274" y="17016"/>
                    <a:pt x="9777" y="16899"/>
                    <a:pt x="9312" y="16661"/>
                  </a:cubicBezTo>
                  <a:cubicBezTo>
                    <a:pt x="8847" y="16420"/>
                    <a:pt x="8443" y="16091"/>
                    <a:pt x="8100" y="15668"/>
                  </a:cubicBezTo>
                  <a:cubicBezTo>
                    <a:pt x="7755" y="15245"/>
                    <a:pt x="7483" y="14754"/>
                    <a:pt x="7285" y="14199"/>
                  </a:cubicBezTo>
                  <a:cubicBezTo>
                    <a:pt x="7084" y="13641"/>
                    <a:pt x="6984" y="13044"/>
                    <a:pt x="6984" y="12421"/>
                  </a:cubicBezTo>
                  <a:cubicBezTo>
                    <a:pt x="6984" y="11781"/>
                    <a:pt x="7084" y="11184"/>
                    <a:pt x="7285" y="10623"/>
                  </a:cubicBezTo>
                  <a:cubicBezTo>
                    <a:pt x="7483" y="10068"/>
                    <a:pt x="7755" y="9583"/>
                    <a:pt x="8100" y="9169"/>
                  </a:cubicBezTo>
                  <a:cubicBezTo>
                    <a:pt x="8443" y="8755"/>
                    <a:pt x="8847" y="8431"/>
                    <a:pt x="9312" y="8191"/>
                  </a:cubicBezTo>
                  <a:cubicBezTo>
                    <a:pt x="9777" y="7953"/>
                    <a:pt x="10274" y="7832"/>
                    <a:pt x="10806" y="783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37" name="Group 22"/>
          <p:cNvGrpSpPr/>
          <p:nvPr/>
        </p:nvGrpSpPr>
        <p:grpSpPr bwMode="auto">
          <a:xfrm>
            <a:off x="8463428" y="4701002"/>
            <a:ext cx="285036" cy="285091"/>
            <a:chOff x="0" y="0"/>
            <a:chExt cx="965499" cy="965499"/>
          </a:xfrm>
        </p:grpSpPr>
        <p:sp>
          <p:nvSpPr>
            <p:cNvPr id="38" name="AutoShape 23"/>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9" name="AutoShape 24"/>
            <p:cNvSpPr/>
            <p:nvPr/>
          </p:nvSpPr>
          <p:spPr bwMode="auto">
            <a:xfrm>
              <a:off x="293617" y="331589"/>
              <a:ext cx="380408" cy="296161"/>
            </a:xfrm>
            <a:custGeom>
              <a:avLst/>
              <a:gdLst>
                <a:gd name="T0" fmla="*/ 190204 w 21600"/>
                <a:gd name="T1" fmla="*/ 148081 h 21600"/>
                <a:gd name="T2" fmla="*/ 190204 w 21600"/>
                <a:gd name="T3" fmla="*/ 148081 h 21600"/>
                <a:gd name="T4" fmla="*/ 190204 w 21600"/>
                <a:gd name="T5" fmla="*/ 148081 h 21600"/>
                <a:gd name="T6" fmla="*/ 190204 w 21600"/>
                <a:gd name="T7" fmla="*/ 14808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82" y="15633"/>
                  </a:moveTo>
                  <a:cubicBezTo>
                    <a:pt x="11211" y="15633"/>
                    <a:pt x="11622" y="15565"/>
                    <a:pt x="12011" y="15416"/>
                  </a:cubicBezTo>
                  <a:cubicBezTo>
                    <a:pt x="12403" y="15272"/>
                    <a:pt x="12778" y="15084"/>
                    <a:pt x="13138" y="14855"/>
                  </a:cubicBezTo>
                  <a:cubicBezTo>
                    <a:pt x="13498" y="14626"/>
                    <a:pt x="13845" y="14361"/>
                    <a:pt x="14181" y="14073"/>
                  </a:cubicBezTo>
                  <a:cubicBezTo>
                    <a:pt x="14516" y="13774"/>
                    <a:pt x="14844" y="13471"/>
                    <a:pt x="15168" y="13160"/>
                  </a:cubicBezTo>
                  <a:cubicBezTo>
                    <a:pt x="16142" y="12226"/>
                    <a:pt x="17126" y="11306"/>
                    <a:pt x="18120" y="10410"/>
                  </a:cubicBezTo>
                  <a:cubicBezTo>
                    <a:pt x="19112" y="9515"/>
                    <a:pt x="20113" y="8616"/>
                    <a:pt x="21120" y="7714"/>
                  </a:cubicBezTo>
                  <a:cubicBezTo>
                    <a:pt x="21198" y="7640"/>
                    <a:pt x="21279" y="7570"/>
                    <a:pt x="21360" y="7496"/>
                  </a:cubicBezTo>
                  <a:cubicBezTo>
                    <a:pt x="21443" y="7429"/>
                    <a:pt x="21524" y="7347"/>
                    <a:pt x="21600" y="7250"/>
                  </a:cubicBezTo>
                  <a:lnTo>
                    <a:pt x="21600" y="19981"/>
                  </a:lnTo>
                  <a:cubicBezTo>
                    <a:pt x="21600" y="20416"/>
                    <a:pt x="21470" y="20800"/>
                    <a:pt x="21208" y="21118"/>
                  </a:cubicBezTo>
                  <a:cubicBezTo>
                    <a:pt x="20946" y="21438"/>
                    <a:pt x="20632" y="21600"/>
                    <a:pt x="20265" y="21600"/>
                  </a:cubicBezTo>
                  <a:lnTo>
                    <a:pt x="1346" y="21600"/>
                  </a:lnTo>
                  <a:cubicBezTo>
                    <a:pt x="979" y="21600"/>
                    <a:pt x="663" y="21438"/>
                    <a:pt x="396" y="21118"/>
                  </a:cubicBezTo>
                  <a:cubicBezTo>
                    <a:pt x="132" y="20803"/>
                    <a:pt x="0" y="20419"/>
                    <a:pt x="0" y="19981"/>
                  </a:cubicBezTo>
                  <a:lnTo>
                    <a:pt x="0" y="7250"/>
                  </a:lnTo>
                  <a:cubicBezTo>
                    <a:pt x="75" y="7347"/>
                    <a:pt x="156" y="7429"/>
                    <a:pt x="239" y="7496"/>
                  </a:cubicBezTo>
                  <a:cubicBezTo>
                    <a:pt x="320" y="7570"/>
                    <a:pt x="401" y="7640"/>
                    <a:pt x="479" y="7714"/>
                  </a:cubicBezTo>
                  <a:cubicBezTo>
                    <a:pt x="1488" y="8616"/>
                    <a:pt x="2487" y="9514"/>
                    <a:pt x="3481" y="10410"/>
                  </a:cubicBezTo>
                  <a:cubicBezTo>
                    <a:pt x="4473" y="11306"/>
                    <a:pt x="5457" y="12223"/>
                    <a:pt x="6434" y="13160"/>
                  </a:cubicBezTo>
                  <a:cubicBezTo>
                    <a:pt x="6738" y="13454"/>
                    <a:pt x="7058" y="13744"/>
                    <a:pt x="7394" y="14038"/>
                  </a:cubicBezTo>
                  <a:cubicBezTo>
                    <a:pt x="7729" y="14338"/>
                    <a:pt x="8079" y="14599"/>
                    <a:pt x="8437" y="14840"/>
                  </a:cubicBezTo>
                  <a:cubicBezTo>
                    <a:pt x="8797" y="15075"/>
                    <a:pt x="9174" y="15269"/>
                    <a:pt x="9568" y="15413"/>
                  </a:cubicBezTo>
                  <a:cubicBezTo>
                    <a:pt x="9965" y="15563"/>
                    <a:pt x="10371" y="15633"/>
                    <a:pt x="10782" y="15633"/>
                  </a:cubicBezTo>
                  <a:moveTo>
                    <a:pt x="10782" y="12413"/>
                  </a:moveTo>
                  <a:cubicBezTo>
                    <a:pt x="10540" y="12413"/>
                    <a:pt x="10278" y="12334"/>
                    <a:pt x="9996" y="12167"/>
                  </a:cubicBezTo>
                  <a:cubicBezTo>
                    <a:pt x="9715" y="12005"/>
                    <a:pt x="9441" y="11806"/>
                    <a:pt x="9171" y="11576"/>
                  </a:cubicBezTo>
                  <a:cubicBezTo>
                    <a:pt x="8900" y="11347"/>
                    <a:pt x="8638" y="11106"/>
                    <a:pt x="8380" y="10854"/>
                  </a:cubicBezTo>
                  <a:cubicBezTo>
                    <a:pt x="8121" y="10601"/>
                    <a:pt x="7896" y="10390"/>
                    <a:pt x="7700" y="10222"/>
                  </a:cubicBezTo>
                  <a:cubicBezTo>
                    <a:pt x="6752" y="9356"/>
                    <a:pt x="5819" y="8507"/>
                    <a:pt x="4891" y="7664"/>
                  </a:cubicBezTo>
                  <a:cubicBezTo>
                    <a:pt x="3966" y="6815"/>
                    <a:pt x="3023" y="5960"/>
                    <a:pt x="2061" y="5087"/>
                  </a:cubicBezTo>
                  <a:cubicBezTo>
                    <a:pt x="1882" y="4920"/>
                    <a:pt x="1672" y="4691"/>
                    <a:pt x="1434" y="4406"/>
                  </a:cubicBezTo>
                  <a:cubicBezTo>
                    <a:pt x="1194" y="4118"/>
                    <a:pt x="974" y="3804"/>
                    <a:pt x="766" y="3460"/>
                  </a:cubicBezTo>
                  <a:cubicBezTo>
                    <a:pt x="560" y="3110"/>
                    <a:pt x="384" y="2761"/>
                    <a:pt x="239" y="2405"/>
                  </a:cubicBezTo>
                  <a:cubicBezTo>
                    <a:pt x="95" y="2050"/>
                    <a:pt x="22" y="1724"/>
                    <a:pt x="22" y="1436"/>
                  </a:cubicBezTo>
                  <a:cubicBezTo>
                    <a:pt x="22" y="1051"/>
                    <a:pt x="164" y="713"/>
                    <a:pt x="443" y="425"/>
                  </a:cubicBezTo>
                  <a:cubicBezTo>
                    <a:pt x="727" y="143"/>
                    <a:pt x="1025" y="0"/>
                    <a:pt x="1346" y="0"/>
                  </a:cubicBezTo>
                  <a:lnTo>
                    <a:pt x="20265" y="0"/>
                  </a:lnTo>
                  <a:cubicBezTo>
                    <a:pt x="20583" y="0"/>
                    <a:pt x="20882" y="143"/>
                    <a:pt x="21161" y="425"/>
                  </a:cubicBezTo>
                  <a:cubicBezTo>
                    <a:pt x="21438" y="713"/>
                    <a:pt x="21577" y="1051"/>
                    <a:pt x="21577" y="1436"/>
                  </a:cubicBezTo>
                  <a:cubicBezTo>
                    <a:pt x="21577" y="1724"/>
                    <a:pt x="21504" y="2050"/>
                    <a:pt x="21360" y="2405"/>
                  </a:cubicBezTo>
                  <a:cubicBezTo>
                    <a:pt x="21215" y="2761"/>
                    <a:pt x="21039" y="3110"/>
                    <a:pt x="20833" y="3460"/>
                  </a:cubicBezTo>
                  <a:cubicBezTo>
                    <a:pt x="20627" y="3804"/>
                    <a:pt x="20402" y="4121"/>
                    <a:pt x="20165" y="4406"/>
                  </a:cubicBezTo>
                  <a:cubicBezTo>
                    <a:pt x="19927" y="4691"/>
                    <a:pt x="19717" y="4923"/>
                    <a:pt x="19538" y="5087"/>
                  </a:cubicBezTo>
                  <a:cubicBezTo>
                    <a:pt x="18578" y="5948"/>
                    <a:pt x="17633" y="6803"/>
                    <a:pt x="16708" y="7652"/>
                  </a:cubicBezTo>
                  <a:cubicBezTo>
                    <a:pt x="15782" y="8501"/>
                    <a:pt x="14844" y="9356"/>
                    <a:pt x="13899" y="10222"/>
                  </a:cubicBezTo>
                  <a:cubicBezTo>
                    <a:pt x="13703" y="10390"/>
                    <a:pt x="13481" y="10601"/>
                    <a:pt x="13226" y="10854"/>
                  </a:cubicBezTo>
                  <a:cubicBezTo>
                    <a:pt x="12971" y="11106"/>
                    <a:pt x="12709" y="11347"/>
                    <a:pt x="12435" y="11576"/>
                  </a:cubicBezTo>
                  <a:cubicBezTo>
                    <a:pt x="12161" y="11806"/>
                    <a:pt x="11884" y="12005"/>
                    <a:pt x="11603" y="12167"/>
                  </a:cubicBezTo>
                  <a:cubicBezTo>
                    <a:pt x="11321" y="12334"/>
                    <a:pt x="11064" y="12413"/>
                    <a:pt x="10829" y="12413"/>
                  </a:cubicBezTo>
                  <a:lnTo>
                    <a:pt x="10804" y="12413"/>
                  </a:lnTo>
                  <a:lnTo>
                    <a:pt x="10782" y="12413"/>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ppt_x</p:attrName>
                                        </p:attrNameLst>
                                      </p:cBhvr>
                                      <p:tavLst>
                                        <p:tav tm="0">
                                          <p:val>
                                            <p:strVal val="#ppt_x+#ppt_w*1.125000"/>
                                          </p:val>
                                        </p:tav>
                                        <p:tav tm="100000">
                                          <p:val>
                                            <p:strVal val="#ppt_x"/>
                                          </p:val>
                                        </p:tav>
                                      </p:tavLst>
                                    </p:anim>
                                    <p:animEffect transition="in" filter="wipe(left)">
                                      <p:cBhvr>
                                        <p:cTn id="12" dur="500"/>
                                        <p:tgtEl>
                                          <p:spTgt spid="5"/>
                                        </p:tgtEl>
                                      </p:cBhvr>
                                    </p:animEffect>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p:tgtEl>
                                          <p:spTgt spid="2"/>
                                        </p:tgtEl>
                                        <p:attrNameLst>
                                          <p:attrName>ppt_x</p:attrName>
                                        </p:attrNameLst>
                                      </p:cBhvr>
                                      <p:tavLst>
                                        <p:tav tm="0">
                                          <p:val>
                                            <p:strVal val="#ppt_x-#ppt_w*1.125000"/>
                                          </p:val>
                                        </p:tav>
                                        <p:tav tm="100000">
                                          <p:val>
                                            <p:strVal val="#ppt_x"/>
                                          </p:val>
                                        </p:tav>
                                      </p:tavLst>
                                    </p:anim>
                                    <p:animEffect transition="in" filter="wipe(right)">
                                      <p:cBhvr>
                                        <p:cTn id="17" dur="500"/>
                                        <p:tgtEl>
                                          <p:spTgt spid="2"/>
                                        </p:tgtEl>
                                      </p:cBhvr>
                                    </p:animEffect>
                                  </p:childTnLst>
                                </p:cTn>
                              </p:par>
                            </p:childTnLst>
                          </p:cTn>
                        </p:par>
                        <p:par>
                          <p:cTn id="18" fill="hold">
                            <p:stCondLst>
                              <p:cond delay="1500"/>
                            </p:stCondLst>
                            <p:childTnLst>
                              <p:par>
                                <p:cTn id="19" presetID="47"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0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0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40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1" grpId="0"/>
      <p:bldP spid="22"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组合 42"/>
          <p:cNvGrpSpPr/>
          <p:nvPr/>
        </p:nvGrpSpPr>
        <p:grpSpPr>
          <a:xfrm>
            <a:off x="3628189" y="1129586"/>
            <a:ext cx="4101695" cy="599235"/>
            <a:chOff x="3710491" y="1059582"/>
            <a:chExt cx="4101695" cy="599235"/>
          </a:xfrm>
        </p:grpSpPr>
        <p:grpSp>
          <p:nvGrpSpPr>
            <p:cNvPr id="45" name="组合 44"/>
            <p:cNvGrpSpPr/>
            <p:nvPr/>
          </p:nvGrpSpPr>
          <p:grpSpPr>
            <a:xfrm>
              <a:off x="3710491" y="1059582"/>
              <a:ext cx="4101695" cy="599235"/>
              <a:chOff x="4139952" y="1170041"/>
              <a:chExt cx="3672408" cy="536519"/>
            </a:xfrm>
          </p:grpSpPr>
          <p:sp>
            <p:nvSpPr>
              <p:cNvPr id="47" name="圆角矩形 46"/>
              <p:cNvSpPr/>
              <p:nvPr/>
            </p:nvSpPr>
            <p:spPr>
              <a:xfrm>
                <a:off x="4139952" y="1170041"/>
                <a:ext cx="3672408" cy="536519"/>
              </a:xfrm>
              <a:prstGeom prst="roundRect">
                <a:avLst>
                  <a:gd name="adj" fmla="val 50000"/>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8" name="圆角矩形 113"/>
              <p:cNvSpPr/>
              <p:nvPr/>
            </p:nvSpPr>
            <p:spPr>
              <a:xfrm>
                <a:off x="4716016" y="1250029"/>
                <a:ext cx="3005287" cy="389240"/>
              </a:xfrm>
              <a:custGeom>
                <a:avLst/>
                <a:gdLst/>
                <a:ahLst/>
                <a:cxnLst/>
                <a:rect l="l" t="t" r="r" b="b"/>
                <a:pathLst>
                  <a:path w="3005287" h="389240">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a:solidFill>
                <a:schemeClr val="accent2"/>
              </a:solidFill>
              <a:ln w="6350">
                <a:noFill/>
              </a:ln>
              <a:effectLst>
                <a:innerShdw blurRad="63500" dist="50800" dir="16200000">
                  <a:prstClr val="black">
                    <a:alpha val="3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9" name="TextBox 48"/>
              <p:cNvSpPr txBox="1"/>
              <p:nvPr/>
            </p:nvSpPr>
            <p:spPr>
              <a:xfrm>
                <a:off x="4246444" y="1253634"/>
                <a:ext cx="449515" cy="358234"/>
              </a:xfrm>
              <a:prstGeom prst="rect">
                <a:avLst/>
              </a:prstGeom>
              <a:noFill/>
            </p:spPr>
            <p:txBody>
              <a:bodyPr wrap="none" rtlCol="0">
                <a:spAutoFit/>
              </a:bodyPr>
              <a:lstStyle/>
              <a:p>
                <a:r>
                  <a:rPr lang="en-US" altLang="zh-CN" sz="2000" b="1" dirty="0" smtClean="0">
                    <a:solidFill>
                      <a:schemeClr val="accent2"/>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rPr>
                  <a:t>01</a:t>
                </a:r>
                <a:endParaRPr lang="zh-CN" altLang="en-US" sz="2000" b="1" dirty="0">
                  <a:solidFill>
                    <a:schemeClr val="accent2"/>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46" name="TextBox 45"/>
            <p:cNvSpPr txBox="1"/>
            <p:nvPr/>
          </p:nvSpPr>
          <p:spPr>
            <a:xfrm>
              <a:off x="5047052" y="1187322"/>
              <a:ext cx="2031325" cy="338554"/>
            </a:xfrm>
            <a:prstGeom prst="rect">
              <a:avLst/>
            </a:prstGeom>
            <a:noFill/>
          </p:spPr>
          <p:txBody>
            <a:bodyPr wrap="non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公司简介及团队介绍</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grpSp>
        <p:nvGrpSpPr>
          <p:cNvPr id="50" name="组合 49"/>
          <p:cNvGrpSpPr/>
          <p:nvPr/>
        </p:nvGrpSpPr>
        <p:grpSpPr>
          <a:xfrm>
            <a:off x="3638661" y="2699651"/>
            <a:ext cx="4101695" cy="599235"/>
            <a:chOff x="3720963" y="2324915"/>
            <a:chExt cx="4101695" cy="599235"/>
          </a:xfrm>
        </p:grpSpPr>
        <p:grpSp>
          <p:nvGrpSpPr>
            <p:cNvPr id="51" name="组合 50"/>
            <p:cNvGrpSpPr/>
            <p:nvPr/>
          </p:nvGrpSpPr>
          <p:grpSpPr>
            <a:xfrm>
              <a:off x="3720963" y="2324915"/>
              <a:ext cx="4101695" cy="599235"/>
              <a:chOff x="4139952" y="1170041"/>
              <a:chExt cx="3672408" cy="536519"/>
            </a:xfrm>
          </p:grpSpPr>
          <p:sp>
            <p:nvSpPr>
              <p:cNvPr id="53" name="圆角矩形 52"/>
              <p:cNvSpPr/>
              <p:nvPr/>
            </p:nvSpPr>
            <p:spPr>
              <a:xfrm>
                <a:off x="4139952" y="1170041"/>
                <a:ext cx="3672408" cy="536519"/>
              </a:xfrm>
              <a:prstGeom prst="roundRect">
                <a:avLst>
                  <a:gd name="adj" fmla="val 50000"/>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4" name="圆角矩形 113"/>
              <p:cNvSpPr/>
              <p:nvPr/>
            </p:nvSpPr>
            <p:spPr>
              <a:xfrm>
                <a:off x="4716016" y="1250029"/>
                <a:ext cx="3005287" cy="389240"/>
              </a:xfrm>
              <a:custGeom>
                <a:avLst/>
                <a:gdLst/>
                <a:ahLst/>
                <a:cxnLst/>
                <a:rect l="l" t="t" r="r" b="b"/>
                <a:pathLst>
                  <a:path w="3005287" h="389240">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a:solidFill>
                <a:schemeClr val="accent4"/>
              </a:solidFill>
              <a:ln w="6350">
                <a:noFill/>
              </a:ln>
              <a:effectLst>
                <a:innerShdw blurRad="63500" dist="50800" dir="16200000">
                  <a:prstClr val="black">
                    <a:alpha val="3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4246444" y="1253634"/>
                <a:ext cx="449515" cy="358234"/>
              </a:xfrm>
              <a:prstGeom prst="rect">
                <a:avLst/>
              </a:prstGeom>
              <a:noFill/>
            </p:spPr>
            <p:txBody>
              <a:bodyPr wrap="none" rtlCol="0">
                <a:spAutoFit/>
              </a:bodyPr>
              <a:lstStyle/>
              <a:p>
                <a:r>
                  <a:rPr lang="en-US" altLang="zh-CN" sz="2000" b="1" dirty="0" smtClean="0">
                    <a:solidFill>
                      <a:schemeClr val="accent4"/>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rPr>
                  <a:t>03</a:t>
                </a:r>
                <a:endParaRPr lang="zh-CN" altLang="en-US" sz="2000" b="1" dirty="0">
                  <a:solidFill>
                    <a:schemeClr val="accent4"/>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52" name="TextBox 51"/>
            <p:cNvSpPr txBox="1"/>
            <p:nvPr/>
          </p:nvSpPr>
          <p:spPr>
            <a:xfrm>
              <a:off x="5052944" y="2459745"/>
              <a:ext cx="2031325" cy="338554"/>
            </a:xfrm>
            <a:prstGeom prst="rect">
              <a:avLst/>
            </a:prstGeom>
            <a:noFill/>
          </p:spPr>
          <p:txBody>
            <a:bodyPr wrap="non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单击此处添加</a:t>
              </a:r>
              <a:r>
                <a:rPr lang="zh-CN" altLang="en-US" sz="1600" b="1" dirty="0" smtClean="0">
                  <a:solidFill>
                    <a:schemeClr val="bg1"/>
                  </a:solidFill>
                  <a:latin typeface="微软雅黑" panose="020B0503020204020204" pitchFamily="34" charset="-122"/>
                  <a:ea typeface="微软雅黑" panose="020B0503020204020204" pitchFamily="34" charset="-122"/>
                </a:rPr>
                <a:t>标题三</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grpSp>
        <p:nvGrpSpPr>
          <p:cNvPr id="56" name="组合 55"/>
          <p:cNvGrpSpPr/>
          <p:nvPr/>
        </p:nvGrpSpPr>
        <p:grpSpPr>
          <a:xfrm>
            <a:off x="3628189" y="3484685"/>
            <a:ext cx="4101695" cy="599235"/>
            <a:chOff x="3710491" y="3590249"/>
            <a:chExt cx="4101695" cy="599235"/>
          </a:xfrm>
        </p:grpSpPr>
        <p:grpSp>
          <p:nvGrpSpPr>
            <p:cNvPr id="57" name="组合 56"/>
            <p:cNvGrpSpPr/>
            <p:nvPr/>
          </p:nvGrpSpPr>
          <p:grpSpPr>
            <a:xfrm>
              <a:off x="3710491" y="3590249"/>
              <a:ext cx="4101695" cy="599235"/>
              <a:chOff x="4139952" y="1170041"/>
              <a:chExt cx="3672408" cy="536519"/>
            </a:xfrm>
          </p:grpSpPr>
          <p:sp>
            <p:nvSpPr>
              <p:cNvPr id="59" name="圆角矩形 58"/>
              <p:cNvSpPr/>
              <p:nvPr/>
            </p:nvSpPr>
            <p:spPr>
              <a:xfrm>
                <a:off x="4139952" y="1170041"/>
                <a:ext cx="3672408" cy="536519"/>
              </a:xfrm>
              <a:prstGeom prst="roundRect">
                <a:avLst>
                  <a:gd name="adj" fmla="val 50000"/>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0" name="圆角矩形 113"/>
              <p:cNvSpPr/>
              <p:nvPr/>
            </p:nvSpPr>
            <p:spPr>
              <a:xfrm>
                <a:off x="4716016" y="1250029"/>
                <a:ext cx="3005287" cy="389240"/>
              </a:xfrm>
              <a:custGeom>
                <a:avLst/>
                <a:gdLst/>
                <a:ahLst/>
                <a:cxnLst/>
                <a:rect l="l" t="t" r="r" b="b"/>
                <a:pathLst>
                  <a:path w="3005287" h="389240">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a:solidFill>
                <a:schemeClr val="accent5"/>
              </a:solidFill>
              <a:ln w="6350">
                <a:noFill/>
              </a:ln>
              <a:effectLst>
                <a:innerShdw blurRad="63500" dist="50800" dir="16200000">
                  <a:prstClr val="black">
                    <a:alpha val="3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1" name="TextBox 60"/>
              <p:cNvSpPr txBox="1"/>
              <p:nvPr/>
            </p:nvSpPr>
            <p:spPr>
              <a:xfrm>
                <a:off x="4246444" y="1253634"/>
                <a:ext cx="449515" cy="358234"/>
              </a:xfrm>
              <a:prstGeom prst="rect">
                <a:avLst/>
              </a:prstGeom>
              <a:noFill/>
            </p:spPr>
            <p:txBody>
              <a:bodyPr wrap="none" rtlCol="0">
                <a:spAutoFit/>
              </a:bodyPr>
              <a:lstStyle/>
              <a:p>
                <a:r>
                  <a:rPr lang="en-US" altLang="zh-CN" sz="2000" b="1" dirty="0" smtClean="0">
                    <a:solidFill>
                      <a:schemeClr val="accent5"/>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rPr>
                  <a:t>04</a:t>
                </a:r>
                <a:endParaRPr lang="zh-CN" altLang="en-US" sz="2000" b="1" dirty="0">
                  <a:solidFill>
                    <a:schemeClr val="accent5"/>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58" name="TextBox 57"/>
            <p:cNvSpPr txBox="1"/>
            <p:nvPr/>
          </p:nvSpPr>
          <p:spPr>
            <a:xfrm>
              <a:off x="5052944" y="3731087"/>
              <a:ext cx="2031325" cy="338554"/>
            </a:xfrm>
            <a:prstGeom prst="rect">
              <a:avLst/>
            </a:prstGeom>
            <a:noFill/>
          </p:spPr>
          <p:txBody>
            <a:bodyPr wrap="non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单击此处添加</a:t>
              </a:r>
              <a:r>
                <a:rPr lang="zh-CN" altLang="en-US" sz="1600" b="1" dirty="0" smtClean="0">
                  <a:solidFill>
                    <a:schemeClr val="bg1"/>
                  </a:solidFill>
                  <a:latin typeface="微软雅黑" panose="020B0503020204020204" pitchFamily="34" charset="-122"/>
                  <a:ea typeface="微软雅黑" panose="020B0503020204020204" pitchFamily="34" charset="-122"/>
                </a:rPr>
                <a:t>标题四</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grpSp>
        <p:nvGrpSpPr>
          <p:cNvPr id="62" name="组合 61"/>
          <p:cNvGrpSpPr/>
          <p:nvPr/>
        </p:nvGrpSpPr>
        <p:grpSpPr>
          <a:xfrm>
            <a:off x="3628189" y="1914617"/>
            <a:ext cx="4101695" cy="599235"/>
            <a:chOff x="3710491" y="1059582"/>
            <a:chExt cx="4101695" cy="599235"/>
          </a:xfrm>
        </p:grpSpPr>
        <p:grpSp>
          <p:nvGrpSpPr>
            <p:cNvPr id="63" name="组合 62"/>
            <p:cNvGrpSpPr/>
            <p:nvPr/>
          </p:nvGrpSpPr>
          <p:grpSpPr>
            <a:xfrm>
              <a:off x="3710491" y="1059582"/>
              <a:ext cx="4101695" cy="599235"/>
              <a:chOff x="4139952" y="1170041"/>
              <a:chExt cx="3672408" cy="536519"/>
            </a:xfrm>
          </p:grpSpPr>
          <p:sp>
            <p:nvSpPr>
              <p:cNvPr id="65" name="圆角矩形 64"/>
              <p:cNvSpPr/>
              <p:nvPr/>
            </p:nvSpPr>
            <p:spPr>
              <a:xfrm>
                <a:off x="4139952" y="1170041"/>
                <a:ext cx="3672408" cy="536519"/>
              </a:xfrm>
              <a:prstGeom prst="roundRect">
                <a:avLst>
                  <a:gd name="adj" fmla="val 50000"/>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6" name="圆角矩形 113"/>
              <p:cNvSpPr/>
              <p:nvPr/>
            </p:nvSpPr>
            <p:spPr>
              <a:xfrm>
                <a:off x="4716016" y="1250029"/>
                <a:ext cx="3005287" cy="389240"/>
              </a:xfrm>
              <a:custGeom>
                <a:avLst/>
                <a:gdLst/>
                <a:ahLst/>
                <a:cxnLst/>
                <a:rect l="l" t="t" r="r" b="b"/>
                <a:pathLst>
                  <a:path w="3005287" h="389240">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a:solidFill>
                <a:schemeClr val="accent3"/>
              </a:solidFill>
              <a:ln w="6350">
                <a:noFill/>
              </a:ln>
              <a:effectLst>
                <a:innerShdw blurRad="63500" dist="50800" dir="16200000">
                  <a:prstClr val="black">
                    <a:alpha val="3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7" name="TextBox 66"/>
              <p:cNvSpPr txBox="1"/>
              <p:nvPr/>
            </p:nvSpPr>
            <p:spPr>
              <a:xfrm>
                <a:off x="4246444" y="1253634"/>
                <a:ext cx="449515" cy="358234"/>
              </a:xfrm>
              <a:prstGeom prst="rect">
                <a:avLst/>
              </a:prstGeom>
              <a:noFill/>
            </p:spPr>
            <p:txBody>
              <a:bodyPr wrap="none" rtlCol="0">
                <a:spAutoFit/>
              </a:bodyPr>
              <a:lstStyle/>
              <a:p>
                <a:r>
                  <a:rPr lang="en-US" altLang="zh-CN" sz="2000" b="1" dirty="0" smtClean="0">
                    <a:solidFill>
                      <a:schemeClr val="accent3"/>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rPr>
                  <a:t>02</a:t>
                </a:r>
                <a:endParaRPr lang="zh-CN" altLang="en-US" sz="2000" b="1" dirty="0">
                  <a:solidFill>
                    <a:schemeClr val="accent3"/>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64" name="TextBox 63"/>
            <p:cNvSpPr txBox="1"/>
            <p:nvPr/>
          </p:nvSpPr>
          <p:spPr>
            <a:xfrm>
              <a:off x="5047052" y="1187322"/>
              <a:ext cx="2031325" cy="338554"/>
            </a:xfrm>
            <a:prstGeom prst="rect">
              <a:avLst/>
            </a:prstGeom>
            <a:noFill/>
          </p:spPr>
          <p:txBody>
            <a:bodyPr wrap="non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单击此处添加标题二</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grpSp>
        <p:nvGrpSpPr>
          <p:cNvPr id="68" name="组合 67"/>
          <p:cNvGrpSpPr/>
          <p:nvPr/>
        </p:nvGrpSpPr>
        <p:grpSpPr>
          <a:xfrm>
            <a:off x="1302305" y="2020643"/>
            <a:ext cx="1197175" cy="1197175"/>
            <a:chOff x="304800" y="673100"/>
            <a:chExt cx="4000500" cy="4000500"/>
          </a:xfrm>
          <a:effectLst>
            <a:outerShdw blurRad="444500" dist="254000" dir="8100000" algn="tr" rotWithShape="0">
              <a:prstClr val="black">
                <a:alpha val="50000"/>
              </a:prstClr>
            </a:outerShdw>
          </a:effectLst>
        </p:grpSpPr>
        <p:sp>
          <p:nvSpPr>
            <p:cNvPr id="69" name="同心圆 6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0" name="椭圆 6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1" name="TextBox 70"/>
          <p:cNvSpPr txBox="1"/>
          <p:nvPr/>
        </p:nvSpPr>
        <p:spPr>
          <a:xfrm>
            <a:off x="1259632" y="2401471"/>
            <a:ext cx="1257356" cy="430887"/>
          </a:xfrm>
          <a:prstGeom prst="rect">
            <a:avLst/>
          </a:prstGeom>
          <a:noFill/>
        </p:spPr>
        <p:txBody>
          <a:bodyPr wrap="square" lIns="0" tIns="0" rIns="0" bIns="0" rtlCol="0">
            <a:spAutoFit/>
          </a:bodyPr>
          <a:lstStyle/>
          <a:p>
            <a:pPr algn="ctr"/>
            <a:r>
              <a:rPr lang="zh-CN" altLang="en-US" sz="2800" b="1" dirty="0" smtClean="0">
                <a:solidFill>
                  <a:schemeClr val="accent1"/>
                </a:solidFill>
                <a:latin typeface="微软雅黑" panose="020B0503020204020204" pitchFamily="34" charset="-122"/>
                <a:ea typeface="微软雅黑" panose="020B0503020204020204" pitchFamily="34" charset="-122"/>
              </a:rPr>
              <a:t>目录</a:t>
            </a:r>
            <a:endParaRPr lang="zh-CN" altLang="en-US" sz="2800" b="1" dirty="0">
              <a:solidFill>
                <a:schemeClr val="accent1"/>
              </a:solidFill>
              <a:latin typeface="微软雅黑" panose="020B0503020204020204" pitchFamily="34" charset="-122"/>
              <a:ea typeface="微软雅黑" panose="020B0503020204020204" pitchFamily="34" charset="-122"/>
            </a:endParaRPr>
          </a:p>
        </p:txBody>
      </p:sp>
      <p:sp>
        <p:nvSpPr>
          <p:cNvPr id="72" name="Freeform 5"/>
          <p:cNvSpPr/>
          <p:nvPr/>
        </p:nvSpPr>
        <p:spPr bwMode="auto">
          <a:xfrm>
            <a:off x="2699792" y="1130176"/>
            <a:ext cx="651442" cy="2953742"/>
          </a:xfrm>
          <a:custGeom>
            <a:avLst/>
            <a:gdLst/>
            <a:ahLst/>
            <a:cxnLst/>
            <a:rect l="l" t="t" r="r" b="b"/>
            <a:pathLst>
              <a:path w="931331" h="3822203">
                <a:moveTo>
                  <a:pt x="931331" y="0"/>
                </a:moveTo>
                <a:lnTo>
                  <a:pt x="931331" y="43438"/>
                </a:lnTo>
                <a:lnTo>
                  <a:pt x="929692" y="43241"/>
                </a:lnTo>
                <a:cubicBezTo>
                  <a:pt x="720560" y="43241"/>
                  <a:pt x="548753" y="233651"/>
                  <a:pt x="531759" y="477070"/>
                </a:cubicBezTo>
                <a:cubicBezTo>
                  <a:pt x="531001" y="481589"/>
                  <a:pt x="530505" y="486178"/>
                  <a:pt x="530592" y="490864"/>
                </a:cubicBezTo>
                <a:lnTo>
                  <a:pt x="527965" y="521911"/>
                </a:lnTo>
                <a:cubicBezTo>
                  <a:pt x="527965" y="524355"/>
                  <a:pt x="527981" y="526795"/>
                  <a:pt x="528584" y="529223"/>
                </a:cubicBezTo>
                <a:cubicBezTo>
                  <a:pt x="525896" y="549213"/>
                  <a:pt x="525319" y="570030"/>
                  <a:pt x="525319" y="591585"/>
                </a:cubicBezTo>
                <a:lnTo>
                  <a:pt x="525319" y="1420695"/>
                </a:lnTo>
                <a:cubicBezTo>
                  <a:pt x="525319" y="1644311"/>
                  <a:pt x="418363" y="1909396"/>
                  <a:pt x="152419" y="1909396"/>
                </a:cubicBezTo>
                <a:lnTo>
                  <a:pt x="152419" y="1917007"/>
                </a:lnTo>
                <a:cubicBezTo>
                  <a:pt x="411268" y="1917007"/>
                  <a:pt x="525319" y="2180779"/>
                  <a:pt x="525319" y="2401508"/>
                </a:cubicBezTo>
                <a:lnTo>
                  <a:pt x="525319" y="3229831"/>
                </a:lnTo>
                <a:lnTo>
                  <a:pt x="528395" y="3285086"/>
                </a:lnTo>
                <a:lnTo>
                  <a:pt x="527965" y="3290166"/>
                </a:lnTo>
                <a:cubicBezTo>
                  <a:pt x="527965" y="3298449"/>
                  <a:pt x="528142" y="3306682"/>
                  <a:pt x="530049" y="3314794"/>
                </a:cubicBezTo>
                <a:cubicBezTo>
                  <a:pt x="529872" y="3323297"/>
                  <a:pt x="530775" y="3331587"/>
                  <a:pt x="532157" y="3339708"/>
                </a:cubicBezTo>
                <a:cubicBezTo>
                  <a:pt x="550979" y="3580884"/>
                  <a:pt x="721914" y="3768836"/>
                  <a:pt x="929692" y="3768836"/>
                </a:cubicBezTo>
                <a:cubicBezTo>
                  <a:pt x="930239" y="3768836"/>
                  <a:pt x="930786" y="3768835"/>
                  <a:pt x="931331" y="3768639"/>
                </a:cubicBezTo>
                <a:lnTo>
                  <a:pt x="931331" y="3822203"/>
                </a:lnTo>
                <a:cubicBezTo>
                  <a:pt x="739757" y="3822203"/>
                  <a:pt x="598112" y="3773911"/>
                  <a:pt x="507975" y="3678638"/>
                </a:cubicBezTo>
                <a:cubicBezTo>
                  <a:pt x="417575" y="3582577"/>
                  <a:pt x="372901" y="3410141"/>
                  <a:pt x="372901" y="3162642"/>
                </a:cubicBezTo>
                <a:lnTo>
                  <a:pt x="372901" y="2435365"/>
                </a:lnTo>
                <a:cubicBezTo>
                  <a:pt x="372901" y="2299674"/>
                  <a:pt x="350301" y="2189965"/>
                  <a:pt x="304838" y="2105453"/>
                </a:cubicBezTo>
                <a:cubicBezTo>
                  <a:pt x="260163" y="2021204"/>
                  <a:pt x="158200" y="1972649"/>
                  <a:pt x="0" y="1961888"/>
                </a:cubicBezTo>
                <a:lnTo>
                  <a:pt x="0" y="1860316"/>
                </a:lnTo>
                <a:cubicBezTo>
                  <a:pt x="146638" y="1837744"/>
                  <a:pt x="245710" y="1792339"/>
                  <a:pt x="296166" y="1724624"/>
                </a:cubicBezTo>
                <a:cubicBezTo>
                  <a:pt x="347410" y="1657434"/>
                  <a:pt x="372901" y="1544052"/>
                  <a:pt x="372901" y="1386838"/>
                </a:cubicBezTo>
                <a:lnTo>
                  <a:pt x="372901" y="659562"/>
                </a:lnTo>
                <a:cubicBezTo>
                  <a:pt x="372901" y="411275"/>
                  <a:pt x="417575" y="239626"/>
                  <a:pt x="507975" y="143566"/>
                </a:cubicBezTo>
                <a:cubicBezTo>
                  <a:pt x="598112" y="47505"/>
                  <a:pt x="739757" y="0"/>
                  <a:pt x="931331" y="0"/>
                </a:cubicBezTo>
                <a:close/>
              </a:path>
            </a:pathLst>
          </a:custGeom>
          <a:gradFill flip="none" rotWithShape="1">
            <a:gsLst>
              <a:gs pos="0">
                <a:schemeClr val="bg1"/>
              </a:gs>
              <a:gs pos="100000">
                <a:schemeClr val="bg1">
                  <a:lumMod val="85000"/>
                </a:schemeClr>
              </a:gs>
            </a:gsLst>
            <a:lin ang="0" scaled="1"/>
            <a:tileRect/>
          </a:gradFill>
          <a:ln w="12700">
            <a:gradFill>
              <a:gsLst>
                <a:gs pos="0">
                  <a:schemeClr val="bg1"/>
                </a:gs>
                <a:gs pos="100000">
                  <a:schemeClr val="bg1">
                    <a:lumMod val="85000"/>
                  </a:schemeClr>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mn-lt"/>
              <a:ea typeface="+mn-ea"/>
            </a:endParaRPr>
          </a:p>
        </p:txBody>
      </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p:cTn id="7" dur="500" fill="hold"/>
                                        <p:tgtEl>
                                          <p:spTgt spid="68"/>
                                        </p:tgtEl>
                                        <p:attrNameLst>
                                          <p:attrName>ppt_w</p:attrName>
                                        </p:attrNameLst>
                                      </p:cBhvr>
                                      <p:tavLst>
                                        <p:tav tm="0">
                                          <p:val>
                                            <p:fltVal val="0"/>
                                          </p:val>
                                        </p:tav>
                                        <p:tav tm="100000">
                                          <p:val>
                                            <p:strVal val="#ppt_w"/>
                                          </p:val>
                                        </p:tav>
                                      </p:tavLst>
                                    </p:anim>
                                    <p:anim calcmode="lin" valueType="num">
                                      <p:cBhvr>
                                        <p:cTn id="8" dur="500" fill="hold"/>
                                        <p:tgtEl>
                                          <p:spTgt spid="68"/>
                                        </p:tgtEl>
                                        <p:attrNameLst>
                                          <p:attrName>ppt_h</p:attrName>
                                        </p:attrNameLst>
                                      </p:cBhvr>
                                      <p:tavLst>
                                        <p:tav tm="0">
                                          <p:val>
                                            <p:fltVal val="0"/>
                                          </p:val>
                                        </p:tav>
                                        <p:tav tm="100000">
                                          <p:val>
                                            <p:strVal val="#ppt_h"/>
                                          </p:val>
                                        </p:tav>
                                      </p:tavLst>
                                    </p:anim>
                                    <p:animEffect transition="in" filter="fade">
                                      <p:cBhvr>
                                        <p:cTn id="9" dur="500"/>
                                        <p:tgtEl>
                                          <p:spTgt spid="68"/>
                                        </p:tgtEl>
                                      </p:cBhvr>
                                    </p:animEffect>
                                    <p:anim calcmode="lin" valueType="num">
                                      <p:cBhvr>
                                        <p:cTn id="10" dur="500" fill="hold"/>
                                        <p:tgtEl>
                                          <p:spTgt spid="68"/>
                                        </p:tgtEl>
                                        <p:attrNameLst>
                                          <p:attrName>ppt_x</p:attrName>
                                        </p:attrNameLst>
                                      </p:cBhvr>
                                      <p:tavLst>
                                        <p:tav tm="0">
                                          <p:val>
                                            <p:fltVal val="0.5"/>
                                          </p:val>
                                        </p:tav>
                                        <p:tav tm="100000">
                                          <p:val>
                                            <p:strVal val="#ppt_x"/>
                                          </p:val>
                                        </p:tav>
                                      </p:tavLst>
                                    </p:anim>
                                    <p:anim calcmode="lin" valueType="num">
                                      <p:cBhvr>
                                        <p:cTn id="11" dur="500" fill="hold"/>
                                        <p:tgtEl>
                                          <p:spTgt spid="68"/>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42" presetClass="entr" presetSubtype="0" fill="hold" grpId="0" nodeType="after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fade">
                                      <p:cBhvr>
                                        <p:cTn id="15" dur="500"/>
                                        <p:tgtEl>
                                          <p:spTgt spid="71"/>
                                        </p:tgtEl>
                                      </p:cBhvr>
                                    </p:animEffect>
                                    <p:anim calcmode="lin" valueType="num">
                                      <p:cBhvr>
                                        <p:cTn id="16" dur="500" fill="hold"/>
                                        <p:tgtEl>
                                          <p:spTgt spid="71"/>
                                        </p:tgtEl>
                                        <p:attrNameLst>
                                          <p:attrName>ppt_x</p:attrName>
                                        </p:attrNameLst>
                                      </p:cBhvr>
                                      <p:tavLst>
                                        <p:tav tm="0">
                                          <p:val>
                                            <p:strVal val="#ppt_x"/>
                                          </p:val>
                                        </p:tav>
                                        <p:tav tm="100000">
                                          <p:val>
                                            <p:strVal val="#ppt_x"/>
                                          </p:val>
                                        </p:tav>
                                      </p:tavLst>
                                    </p:anim>
                                    <p:anim calcmode="lin" valueType="num">
                                      <p:cBhvr>
                                        <p:cTn id="17" dur="500" fill="hold"/>
                                        <p:tgtEl>
                                          <p:spTgt spid="71"/>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wipe(left)">
                                      <p:cBhvr>
                                        <p:cTn id="21" dur="500"/>
                                        <p:tgtEl>
                                          <p:spTgt spid="72"/>
                                        </p:tgtEl>
                                      </p:cBhvr>
                                    </p:animEffect>
                                  </p:childTnLst>
                                </p:cTn>
                              </p:par>
                            </p:childTnLst>
                          </p:cTn>
                        </p:par>
                        <p:par>
                          <p:cTn id="22" fill="hold">
                            <p:stCondLst>
                              <p:cond delay="1500"/>
                            </p:stCondLst>
                            <p:childTnLst>
                              <p:par>
                                <p:cTn id="23" presetID="12" presetClass="entr" presetSubtype="8"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 calcmode="lin" valueType="num">
                                      <p:cBhvr additive="base">
                                        <p:cTn id="25" dur="500"/>
                                        <p:tgtEl>
                                          <p:spTgt spid="43"/>
                                        </p:tgtEl>
                                        <p:attrNameLst>
                                          <p:attrName>ppt_x</p:attrName>
                                        </p:attrNameLst>
                                      </p:cBhvr>
                                      <p:tavLst>
                                        <p:tav tm="0">
                                          <p:val>
                                            <p:strVal val="#ppt_x-#ppt_w*1.125000"/>
                                          </p:val>
                                        </p:tav>
                                        <p:tav tm="100000">
                                          <p:val>
                                            <p:strVal val="#ppt_x"/>
                                          </p:val>
                                        </p:tav>
                                      </p:tavLst>
                                    </p:anim>
                                    <p:animEffect transition="in" filter="wipe(right)">
                                      <p:cBhvr>
                                        <p:cTn id="26" dur="500"/>
                                        <p:tgtEl>
                                          <p:spTgt spid="43"/>
                                        </p:tgtEl>
                                      </p:cBhvr>
                                    </p:animEffect>
                                  </p:childTnLst>
                                </p:cTn>
                              </p:par>
                            </p:childTnLst>
                          </p:cTn>
                        </p:par>
                        <p:par>
                          <p:cTn id="27" fill="hold">
                            <p:stCondLst>
                              <p:cond delay="2000"/>
                            </p:stCondLst>
                            <p:childTnLst>
                              <p:par>
                                <p:cTn id="28" presetID="12" presetClass="entr" presetSubtype="8" fill="hold" nodeType="afterEffect">
                                  <p:stCondLst>
                                    <p:cond delay="0"/>
                                  </p:stCondLst>
                                  <p:childTnLst>
                                    <p:set>
                                      <p:cBhvr>
                                        <p:cTn id="29" dur="1" fill="hold">
                                          <p:stCondLst>
                                            <p:cond delay="0"/>
                                          </p:stCondLst>
                                        </p:cTn>
                                        <p:tgtEl>
                                          <p:spTgt spid="62"/>
                                        </p:tgtEl>
                                        <p:attrNameLst>
                                          <p:attrName>style.visibility</p:attrName>
                                        </p:attrNameLst>
                                      </p:cBhvr>
                                      <p:to>
                                        <p:strVal val="visible"/>
                                      </p:to>
                                    </p:set>
                                    <p:anim calcmode="lin" valueType="num">
                                      <p:cBhvr additive="base">
                                        <p:cTn id="30" dur="500"/>
                                        <p:tgtEl>
                                          <p:spTgt spid="62"/>
                                        </p:tgtEl>
                                        <p:attrNameLst>
                                          <p:attrName>ppt_x</p:attrName>
                                        </p:attrNameLst>
                                      </p:cBhvr>
                                      <p:tavLst>
                                        <p:tav tm="0">
                                          <p:val>
                                            <p:strVal val="#ppt_x-#ppt_w*1.125000"/>
                                          </p:val>
                                        </p:tav>
                                        <p:tav tm="100000">
                                          <p:val>
                                            <p:strVal val="#ppt_x"/>
                                          </p:val>
                                        </p:tav>
                                      </p:tavLst>
                                    </p:anim>
                                    <p:animEffect transition="in" filter="wipe(right)">
                                      <p:cBhvr>
                                        <p:cTn id="31" dur="500"/>
                                        <p:tgtEl>
                                          <p:spTgt spid="62"/>
                                        </p:tgtEl>
                                      </p:cBhvr>
                                    </p:animEffect>
                                  </p:childTnLst>
                                </p:cTn>
                              </p:par>
                              <p:par>
                                <p:cTn id="32" presetID="12" presetClass="entr" presetSubtype="8" fill="hold" nodeType="withEffect">
                                  <p:stCondLst>
                                    <p:cond delay="600"/>
                                  </p:stCondLst>
                                  <p:childTnLst>
                                    <p:set>
                                      <p:cBhvr>
                                        <p:cTn id="33" dur="1" fill="hold">
                                          <p:stCondLst>
                                            <p:cond delay="0"/>
                                          </p:stCondLst>
                                        </p:cTn>
                                        <p:tgtEl>
                                          <p:spTgt spid="50"/>
                                        </p:tgtEl>
                                        <p:attrNameLst>
                                          <p:attrName>style.visibility</p:attrName>
                                        </p:attrNameLst>
                                      </p:cBhvr>
                                      <p:to>
                                        <p:strVal val="visible"/>
                                      </p:to>
                                    </p:set>
                                    <p:anim calcmode="lin" valueType="num">
                                      <p:cBhvr additive="base">
                                        <p:cTn id="34" dur="500"/>
                                        <p:tgtEl>
                                          <p:spTgt spid="50"/>
                                        </p:tgtEl>
                                        <p:attrNameLst>
                                          <p:attrName>ppt_x</p:attrName>
                                        </p:attrNameLst>
                                      </p:cBhvr>
                                      <p:tavLst>
                                        <p:tav tm="0">
                                          <p:val>
                                            <p:strVal val="#ppt_x-#ppt_w*1.125000"/>
                                          </p:val>
                                        </p:tav>
                                        <p:tav tm="100000">
                                          <p:val>
                                            <p:strVal val="#ppt_x"/>
                                          </p:val>
                                        </p:tav>
                                      </p:tavLst>
                                    </p:anim>
                                    <p:animEffect transition="in" filter="wipe(right)">
                                      <p:cBhvr>
                                        <p:cTn id="35" dur="500"/>
                                        <p:tgtEl>
                                          <p:spTgt spid="50"/>
                                        </p:tgtEl>
                                      </p:cBhvr>
                                    </p:animEffect>
                                  </p:childTnLst>
                                </p:cTn>
                              </p:par>
                              <p:par>
                                <p:cTn id="36" presetID="12" presetClass="entr" presetSubtype="8" fill="hold" nodeType="withEffect">
                                  <p:stCondLst>
                                    <p:cond delay="1100"/>
                                  </p:stCondLst>
                                  <p:childTnLst>
                                    <p:set>
                                      <p:cBhvr>
                                        <p:cTn id="37" dur="1" fill="hold">
                                          <p:stCondLst>
                                            <p:cond delay="0"/>
                                          </p:stCondLst>
                                        </p:cTn>
                                        <p:tgtEl>
                                          <p:spTgt spid="56"/>
                                        </p:tgtEl>
                                        <p:attrNameLst>
                                          <p:attrName>style.visibility</p:attrName>
                                        </p:attrNameLst>
                                      </p:cBhvr>
                                      <p:to>
                                        <p:strVal val="visible"/>
                                      </p:to>
                                    </p:set>
                                    <p:anim calcmode="lin" valueType="num">
                                      <p:cBhvr additive="base">
                                        <p:cTn id="38" dur="500"/>
                                        <p:tgtEl>
                                          <p:spTgt spid="56"/>
                                        </p:tgtEl>
                                        <p:attrNameLst>
                                          <p:attrName>ppt_x</p:attrName>
                                        </p:attrNameLst>
                                      </p:cBhvr>
                                      <p:tavLst>
                                        <p:tav tm="0">
                                          <p:val>
                                            <p:strVal val="#ppt_x-#ppt_w*1.125000"/>
                                          </p:val>
                                        </p:tav>
                                        <p:tav tm="100000">
                                          <p:val>
                                            <p:strVal val="#ppt_x"/>
                                          </p:val>
                                        </p:tav>
                                      </p:tavLst>
                                    </p:anim>
                                    <p:animEffect transition="in" filter="wipe(right)">
                                      <p:cBhvr>
                                        <p:cTn id="3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sp>
        <p:nvSpPr>
          <p:cNvPr id="73" name="Rectangle 10"/>
          <p:cNvSpPr/>
          <p:nvPr/>
        </p:nvSpPr>
        <p:spPr>
          <a:xfrm>
            <a:off x="5406501" y="1203598"/>
            <a:ext cx="1107996" cy="646331"/>
          </a:xfrm>
          <a:prstGeom prst="rect">
            <a:avLst/>
          </a:prstGeom>
        </p:spPr>
        <p:txBody>
          <a:bodyPr wrap="none">
            <a:spAutoFit/>
          </a:bodyPr>
          <a:lstStyle/>
          <a:p>
            <a:r>
              <a:rPr lang="zh-CN" altLang="en-US" sz="3600" b="1" dirty="0" smtClean="0">
                <a:solidFill>
                  <a:schemeClr val="accent2"/>
                </a:solidFill>
                <a:latin typeface="微软雅黑" panose="020B0503020204020204" pitchFamily="34" charset="-122"/>
                <a:ea typeface="微软雅黑" panose="020B0503020204020204" pitchFamily="34" charset="-122"/>
              </a:rPr>
              <a:t>优势</a:t>
            </a:r>
            <a:endParaRPr lang="en-US" sz="3600" b="1" dirty="0">
              <a:solidFill>
                <a:schemeClr val="accent2"/>
              </a:solidFill>
              <a:latin typeface="微软雅黑" panose="020B0503020204020204" pitchFamily="34" charset="-122"/>
              <a:ea typeface="微软雅黑" panose="020B0503020204020204" pitchFamily="34" charset="-122"/>
            </a:endParaRPr>
          </a:p>
        </p:txBody>
      </p:sp>
      <p:sp>
        <p:nvSpPr>
          <p:cNvPr id="74" name="Rectangle 12"/>
          <p:cNvSpPr/>
          <p:nvPr/>
        </p:nvSpPr>
        <p:spPr>
          <a:xfrm>
            <a:off x="5406501" y="1849929"/>
            <a:ext cx="2696468" cy="79976"/>
          </a:xfrm>
          <a:prstGeom prst="rect">
            <a:avLst/>
          </a:prstGeom>
          <a:pattFill prst="ltDnDiag">
            <a:fgClr>
              <a:schemeClr val="bg1">
                <a:lumMod val="65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75" name="Rectangle 19"/>
          <p:cNvSpPr/>
          <p:nvPr/>
        </p:nvSpPr>
        <p:spPr>
          <a:xfrm>
            <a:off x="5410749" y="2787774"/>
            <a:ext cx="1107996" cy="646331"/>
          </a:xfrm>
          <a:prstGeom prst="rect">
            <a:avLst/>
          </a:prstGeom>
        </p:spPr>
        <p:txBody>
          <a:bodyPr wrap="none">
            <a:spAutoFit/>
          </a:bodyPr>
          <a:lstStyle/>
          <a:p>
            <a:r>
              <a:rPr lang="zh-CN" altLang="en-US" sz="3600" b="1" dirty="0" smtClean="0">
                <a:solidFill>
                  <a:schemeClr val="accent5"/>
                </a:solidFill>
                <a:latin typeface="微软雅黑" panose="020B0503020204020204" pitchFamily="34" charset="-122"/>
                <a:ea typeface="微软雅黑" panose="020B0503020204020204" pitchFamily="34" charset="-122"/>
              </a:rPr>
              <a:t>劣势</a:t>
            </a:r>
            <a:endParaRPr lang="en-US" sz="3600" b="1" dirty="0">
              <a:solidFill>
                <a:schemeClr val="accent5"/>
              </a:solidFill>
              <a:latin typeface="微软雅黑" panose="020B0503020204020204" pitchFamily="34" charset="-122"/>
              <a:ea typeface="微软雅黑" panose="020B0503020204020204" pitchFamily="34" charset="-122"/>
            </a:endParaRPr>
          </a:p>
        </p:txBody>
      </p:sp>
      <p:sp>
        <p:nvSpPr>
          <p:cNvPr id="76" name="Rectangle 20"/>
          <p:cNvSpPr/>
          <p:nvPr/>
        </p:nvSpPr>
        <p:spPr>
          <a:xfrm>
            <a:off x="5410749" y="3434105"/>
            <a:ext cx="2696468" cy="79976"/>
          </a:xfrm>
          <a:prstGeom prst="rect">
            <a:avLst/>
          </a:prstGeom>
          <a:pattFill prst="ltDnDiag">
            <a:fgClr>
              <a:schemeClr val="bg1">
                <a:lumMod val="65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grpSp>
        <p:nvGrpSpPr>
          <p:cNvPr id="2" name="组合 1"/>
          <p:cNvGrpSpPr/>
          <p:nvPr/>
        </p:nvGrpSpPr>
        <p:grpSpPr>
          <a:xfrm>
            <a:off x="3851920" y="1261489"/>
            <a:ext cx="1177280" cy="1177278"/>
            <a:chOff x="3851920" y="1538488"/>
            <a:chExt cx="1177280" cy="1177278"/>
          </a:xfrm>
        </p:grpSpPr>
        <p:grpSp>
          <p:nvGrpSpPr>
            <p:cNvPr id="87" name="组合 86"/>
            <p:cNvGrpSpPr/>
            <p:nvPr/>
          </p:nvGrpSpPr>
          <p:grpSpPr>
            <a:xfrm>
              <a:off x="3851920" y="1538488"/>
              <a:ext cx="1177280" cy="1177278"/>
              <a:chOff x="680580" y="1491630"/>
              <a:chExt cx="1479184" cy="1479182"/>
            </a:xfrm>
          </p:grpSpPr>
          <p:grpSp>
            <p:nvGrpSpPr>
              <p:cNvPr id="88" name="组合 87"/>
              <p:cNvGrpSpPr/>
              <p:nvPr/>
            </p:nvGrpSpPr>
            <p:grpSpPr>
              <a:xfrm>
                <a:off x="680580" y="1491630"/>
                <a:ext cx="1479184" cy="1479182"/>
                <a:chOff x="304800" y="673100"/>
                <a:chExt cx="4000500" cy="4000500"/>
              </a:xfrm>
              <a:effectLst>
                <a:outerShdw blurRad="444500" dist="254000" dir="8100000" algn="tr" rotWithShape="0">
                  <a:prstClr val="black">
                    <a:alpha val="50000"/>
                  </a:prstClr>
                </a:outerShdw>
              </a:effectLst>
            </p:grpSpPr>
            <p:sp>
              <p:nvSpPr>
                <p:cNvPr id="93" name="同心圆 9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4" name="椭圆 93"/>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1" name="Rectangle 273"/>
              <p:cNvSpPr>
                <a:spLocks noChangeArrowheads="1"/>
              </p:cNvSpPr>
              <p:nvPr/>
            </p:nvSpPr>
            <p:spPr bwMode="auto">
              <a:xfrm>
                <a:off x="1717555" y="2327320"/>
                <a:ext cx="1680" cy="168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grpSp>
        <p:sp>
          <p:nvSpPr>
            <p:cNvPr id="79" name="Freeform 29"/>
            <p:cNvSpPr>
              <a:spLocks noEditPoints="1"/>
            </p:cNvSpPr>
            <p:nvPr/>
          </p:nvSpPr>
          <p:spPr bwMode="auto">
            <a:xfrm>
              <a:off x="4173562" y="1876014"/>
              <a:ext cx="570884" cy="501825"/>
            </a:xfrm>
            <a:custGeom>
              <a:avLst/>
              <a:gdLst>
                <a:gd name="T0" fmla="*/ 465 w 508"/>
                <a:gd name="T1" fmla="*/ 149 h 447"/>
                <a:gd name="T2" fmla="*/ 402 w 508"/>
                <a:gd name="T3" fmla="*/ 149 h 447"/>
                <a:gd name="T4" fmla="*/ 382 w 508"/>
                <a:gd name="T5" fmla="*/ 128 h 447"/>
                <a:gd name="T6" fmla="*/ 381 w 508"/>
                <a:gd name="T7" fmla="*/ 106 h 447"/>
                <a:gd name="T8" fmla="*/ 402 w 508"/>
                <a:gd name="T9" fmla="*/ 64 h 447"/>
                <a:gd name="T10" fmla="*/ 402 w 508"/>
                <a:gd name="T11" fmla="*/ 43 h 447"/>
                <a:gd name="T12" fmla="*/ 361 w 508"/>
                <a:gd name="T13" fmla="*/ 0 h 447"/>
                <a:gd name="T14" fmla="*/ 340 w 508"/>
                <a:gd name="T15" fmla="*/ 0 h 447"/>
                <a:gd name="T16" fmla="*/ 298 w 508"/>
                <a:gd name="T17" fmla="*/ 42 h 447"/>
                <a:gd name="T18" fmla="*/ 170 w 508"/>
                <a:gd name="T19" fmla="*/ 213 h 447"/>
                <a:gd name="T20" fmla="*/ 170 w 508"/>
                <a:gd name="T21" fmla="*/ 191 h 447"/>
                <a:gd name="T22" fmla="*/ 148 w 508"/>
                <a:gd name="T23" fmla="*/ 170 h 447"/>
                <a:gd name="T24" fmla="*/ 23 w 508"/>
                <a:gd name="T25" fmla="*/ 170 h 447"/>
                <a:gd name="T26" fmla="*/ 1 w 508"/>
                <a:gd name="T27" fmla="*/ 191 h 447"/>
                <a:gd name="T28" fmla="*/ 1 w 508"/>
                <a:gd name="T29" fmla="*/ 423 h 447"/>
                <a:gd name="T30" fmla="*/ 22 w 508"/>
                <a:gd name="T31" fmla="*/ 444 h 447"/>
                <a:gd name="T32" fmla="*/ 148 w 508"/>
                <a:gd name="T33" fmla="*/ 445 h 447"/>
                <a:gd name="T34" fmla="*/ 170 w 508"/>
                <a:gd name="T35" fmla="*/ 423 h 447"/>
                <a:gd name="T36" fmla="*/ 170 w 508"/>
                <a:gd name="T37" fmla="*/ 402 h 447"/>
                <a:gd name="T38" fmla="*/ 212 w 508"/>
                <a:gd name="T39" fmla="*/ 401 h 447"/>
                <a:gd name="T40" fmla="*/ 255 w 508"/>
                <a:gd name="T41" fmla="*/ 425 h 447"/>
                <a:gd name="T42" fmla="*/ 277 w 508"/>
                <a:gd name="T43" fmla="*/ 444 h 447"/>
                <a:gd name="T44" fmla="*/ 445 w 508"/>
                <a:gd name="T45" fmla="*/ 444 h 447"/>
                <a:gd name="T46" fmla="*/ 508 w 508"/>
                <a:gd name="T47" fmla="*/ 381 h 447"/>
                <a:gd name="T48" fmla="*/ 508 w 508"/>
                <a:gd name="T49" fmla="*/ 192 h 447"/>
                <a:gd name="T50" fmla="*/ 465 w 508"/>
                <a:gd name="T51" fmla="*/ 149 h 447"/>
                <a:gd name="T52" fmla="*/ 487 w 508"/>
                <a:gd name="T53" fmla="*/ 381 h 447"/>
                <a:gd name="T54" fmla="*/ 445 w 508"/>
                <a:gd name="T55" fmla="*/ 423 h 447"/>
                <a:gd name="T56" fmla="*/ 297 w 508"/>
                <a:gd name="T57" fmla="*/ 423 h 447"/>
                <a:gd name="T58" fmla="*/ 276 w 508"/>
                <a:gd name="T59" fmla="*/ 405 h 447"/>
                <a:gd name="T60" fmla="*/ 256 w 508"/>
                <a:gd name="T61" fmla="*/ 380 h 447"/>
                <a:gd name="T62" fmla="*/ 169 w 508"/>
                <a:gd name="T63" fmla="*/ 381 h 447"/>
                <a:gd name="T64" fmla="*/ 169 w 508"/>
                <a:gd name="T65" fmla="*/ 232 h 447"/>
                <a:gd name="T66" fmla="*/ 275 w 508"/>
                <a:gd name="T67" fmla="*/ 149 h 447"/>
                <a:gd name="T68" fmla="*/ 326 w 508"/>
                <a:gd name="T69" fmla="*/ 43 h 447"/>
                <a:gd name="T70" fmla="*/ 352 w 508"/>
                <a:gd name="T71" fmla="*/ 21 h 447"/>
                <a:gd name="T72" fmla="*/ 382 w 508"/>
                <a:gd name="T73" fmla="*/ 42 h 447"/>
                <a:gd name="T74" fmla="*/ 382 w 508"/>
                <a:gd name="T75" fmla="*/ 65 h 447"/>
                <a:gd name="T76" fmla="*/ 361 w 508"/>
                <a:gd name="T77" fmla="*/ 106 h 447"/>
                <a:gd name="T78" fmla="*/ 361 w 508"/>
                <a:gd name="T79" fmla="*/ 129 h 447"/>
                <a:gd name="T80" fmla="*/ 402 w 508"/>
                <a:gd name="T81" fmla="*/ 171 h 447"/>
                <a:gd name="T82" fmla="*/ 446 w 508"/>
                <a:gd name="T83" fmla="*/ 170 h 447"/>
                <a:gd name="T84" fmla="*/ 487 w 508"/>
                <a:gd name="T85" fmla="*/ 212 h 447"/>
                <a:gd name="T86" fmla="*/ 487 w 508"/>
                <a:gd name="T87" fmla="*/ 381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08" h="447">
                  <a:moveTo>
                    <a:pt x="465" y="149"/>
                  </a:moveTo>
                  <a:cubicBezTo>
                    <a:pt x="402" y="149"/>
                    <a:pt x="402" y="149"/>
                    <a:pt x="402" y="149"/>
                  </a:cubicBezTo>
                  <a:cubicBezTo>
                    <a:pt x="402" y="149"/>
                    <a:pt x="382" y="149"/>
                    <a:pt x="382" y="128"/>
                  </a:cubicBezTo>
                  <a:cubicBezTo>
                    <a:pt x="382" y="128"/>
                    <a:pt x="381" y="118"/>
                    <a:pt x="381" y="106"/>
                  </a:cubicBezTo>
                  <a:cubicBezTo>
                    <a:pt x="381" y="93"/>
                    <a:pt x="402" y="84"/>
                    <a:pt x="402" y="64"/>
                  </a:cubicBezTo>
                  <a:cubicBezTo>
                    <a:pt x="402" y="44"/>
                    <a:pt x="402" y="43"/>
                    <a:pt x="402" y="43"/>
                  </a:cubicBezTo>
                  <a:cubicBezTo>
                    <a:pt x="402" y="43"/>
                    <a:pt x="404" y="0"/>
                    <a:pt x="361" y="0"/>
                  </a:cubicBezTo>
                  <a:cubicBezTo>
                    <a:pt x="350" y="0"/>
                    <a:pt x="344" y="0"/>
                    <a:pt x="340" y="0"/>
                  </a:cubicBezTo>
                  <a:cubicBezTo>
                    <a:pt x="340" y="0"/>
                    <a:pt x="310" y="6"/>
                    <a:pt x="298" y="42"/>
                  </a:cubicBezTo>
                  <a:cubicBezTo>
                    <a:pt x="285" y="78"/>
                    <a:pt x="233" y="213"/>
                    <a:pt x="170" y="213"/>
                  </a:cubicBezTo>
                  <a:cubicBezTo>
                    <a:pt x="170" y="191"/>
                    <a:pt x="170" y="191"/>
                    <a:pt x="170" y="191"/>
                  </a:cubicBezTo>
                  <a:cubicBezTo>
                    <a:pt x="170" y="191"/>
                    <a:pt x="169" y="170"/>
                    <a:pt x="148" y="170"/>
                  </a:cubicBezTo>
                  <a:cubicBezTo>
                    <a:pt x="23" y="170"/>
                    <a:pt x="23" y="170"/>
                    <a:pt x="23" y="170"/>
                  </a:cubicBezTo>
                  <a:cubicBezTo>
                    <a:pt x="23" y="170"/>
                    <a:pt x="1" y="171"/>
                    <a:pt x="1" y="191"/>
                  </a:cubicBezTo>
                  <a:cubicBezTo>
                    <a:pt x="1" y="423"/>
                    <a:pt x="1" y="423"/>
                    <a:pt x="1" y="423"/>
                  </a:cubicBezTo>
                  <a:cubicBezTo>
                    <a:pt x="1" y="423"/>
                    <a:pt x="0" y="444"/>
                    <a:pt x="22" y="444"/>
                  </a:cubicBezTo>
                  <a:cubicBezTo>
                    <a:pt x="25" y="444"/>
                    <a:pt x="148" y="445"/>
                    <a:pt x="148" y="445"/>
                  </a:cubicBezTo>
                  <a:cubicBezTo>
                    <a:pt x="148" y="445"/>
                    <a:pt x="170" y="443"/>
                    <a:pt x="170" y="423"/>
                  </a:cubicBezTo>
                  <a:cubicBezTo>
                    <a:pt x="170" y="402"/>
                    <a:pt x="170" y="402"/>
                    <a:pt x="170" y="402"/>
                  </a:cubicBezTo>
                  <a:cubicBezTo>
                    <a:pt x="212" y="401"/>
                    <a:pt x="212" y="401"/>
                    <a:pt x="212" y="401"/>
                  </a:cubicBezTo>
                  <a:cubicBezTo>
                    <a:pt x="212" y="401"/>
                    <a:pt x="247" y="403"/>
                    <a:pt x="255" y="425"/>
                  </a:cubicBezTo>
                  <a:cubicBezTo>
                    <a:pt x="263" y="447"/>
                    <a:pt x="277" y="444"/>
                    <a:pt x="277" y="444"/>
                  </a:cubicBezTo>
                  <a:cubicBezTo>
                    <a:pt x="445" y="444"/>
                    <a:pt x="445" y="444"/>
                    <a:pt x="445" y="444"/>
                  </a:cubicBezTo>
                  <a:cubicBezTo>
                    <a:pt x="445" y="444"/>
                    <a:pt x="508" y="445"/>
                    <a:pt x="508" y="381"/>
                  </a:cubicBezTo>
                  <a:cubicBezTo>
                    <a:pt x="508" y="192"/>
                    <a:pt x="508" y="192"/>
                    <a:pt x="508" y="192"/>
                  </a:cubicBezTo>
                  <a:cubicBezTo>
                    <a:pt x="508" y="192"/>
                    <a:pt x="508" y="149"/>
                    <a:pt x="465" y="149"/>
                  </a:cubicBezTo>
                  <a:close/>
                  <a:moveTo>
                    <a:pt x="487" y="381"/>
                  </a:moveTo>
                  <a:cubicBezTo>
                    <a:pt x="487" y="381"/>
                    <a:pt x="486" y="423"/>
                    <a:pt x="445" y="423"/>
                  </a:cubicBezTo>
                  <a:cubicBezTo>
                    <a:pt x="297" y="423"/>
                    <a:pt x="297" y="423"/>
                    <a:pt x="297" y="423"/>
                  </a:cubicBezTo>
                  <a:cubicBezTo>
                    <a:pt x="297" y="423"/>
                    <a:pt x="280" y="423"/>
                    <a:pt x="276" y="405"/>
                  </a:cubicBezTo>
                  <a:cubicBezTo>
                    <a:pt x="272" y="386"/>
                    <a:pt x="263" y="380"/>
                    <a:pt x="256" y="380"/>
                  </a:cubicBezTo>
                  <a:cubicBezTo>
                    <a:pt x="248" y="380"/>
                    <a:pt x="169" y="381"/>
                    <a:pt x="169" y="381"/>
                  </a:cubicBezTo>
                  <a:cubicBezTo>
                    <a:pt x="169" y="232"/>
                    <a:pt x="169" y="232"/>
                    <a:pt x="169" y="232"/>
                  </a:cubicBezTo>
                  <a:cubicBezTo>
                    <a:pt x="169" y="232"/>
                    <a:pt x="230" y="246"/>
                    <a:pt x="275" y="149"/>
                  </a:cubicBezTo>
                  <a:cubicBezTo>
                    <a:pt x="314" y="59"/>
                    <a:pt x="326" y="43"/>
                    <a:pt x="326" y="43"/>
                  </a:cubicBezTo>
                  <a:cubicBezTo>
                    <a:pt x="326" y="43"/>
                    <a:pt x="333" y="21"/>
                    <a:pt x="352" y="21"/>
                  </a:cubicBezTo>
                  <a:cubicBezTo>
                    <a:pt x="371" y="21"/>
                    <a:pt x="382" y="25"/>
                    <a:pt x="382" y="42"/>
                  </a:cubicBezTo>
                  <a:cubicBezTo>
                    <a:pt x="382" y="51"/>
                    <a:pt x="382" y="50"/>
                    <a:pt x="382" y="65"/>
                  </a:cubicBezTo>
                  <a:cubicBezTo>
                    <a:pt x="355" y="77"/>
                    <a:pt x="361" y="106"/>
                    <a:pt x="361" y="106"/>
                  </a:cubicBezTo>
                  <a:cubicBezTo>
                    <a:pt x="361" y="129"/>
                    <a:pt x="361" y="129"/>
                    <a:pt x="361" y="129"/>
                  </a:cubicBezTo>
                  <a:cubicBezTo>
                    <a:pt x="361" y="172"/>
                    <a:pt x="402" y="171"/>
                    <a:pt x="402" y="171"/>
                  </a:cubicBezTo>
                  <a:cubicBezTo>
                    <a:pt x="446" y="170"/>
                    <a:pt x="446" y="170"/>
                    <a:pt x="446" y="170"/>
                  </a:cubicBezTo>
                  <a:cubicBezTo>
                    <a:pt x="446" y="170"/>
                    <a:pt x="487" y="168"/>
                    <a:pt x="487" y="212"/>
                  </a:cubicBezTo>
                  <a:lnTo>
                    <a:pt x="487" y="381"/>
                  </a:lnTo>
                  <a:close/>
                </a:path>
              </a:pathLst>
            </a:custGeom>
            <a:solidFill>
              <a:schemeClr val="accent2"/>
            </a:solid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3851920" y="2798807"/>
            <a:ext cx="1177280" cy="1177278"/>
            <a:chOff x="3851920" y="3075806"/>
            <a:chExt cx="1177280" cy="1177278"/>
          </a:xfrm>
        </p:grpSpPr>
        <p:grpSp>
          <p:nvGrpSpPr>
            <p:cNvPr id="95" name="组合 94"/>
            <p:cNvGrpSpPr/>
            <p:nvPr/>
          </p:nvGrpSpPr>
          <p:grpSpPr>
            <a:xfrm>
              <a:off x="3851920" y="3075806"/>
              <a:ext cx="1177280" cy="1177278"/>
              <a:chOff x="680580" y="1491630"/>
              <a:chExt cx="1479184" cy="1479182"/>
            </a:xfrm>
          </p:grpSpPr>
          <p:grpSp>
            <p:nvGrpSpPr>
              <p:cNvPr id="96" name="组合 95"/>
              <p:cNvGrpSpPr/>
              <p:nvPr/>
            </p:nvGrpSpPr>
            <p:grpSpPr>
              <a:xfrm>
                <a:off x="680580" y="1491630"/>
                <a:ext cx="1479184" cy="1479182"/>
                <a:chOff x="304800" y="673100"/>
                <a:chExt cx="4000500" cy="4000500"/>
              </a:xfrm>
              <a:effectLst>
                <a:outerShdw blurRad="444500" dist="254000" dir="8100000" algn="tr" rotWithShape="0">
                  <a:prstClr val="black">
                    <a:alpha val="50000"/>
                  </a:prstClr>
                </a:outerShdw>
              </a:effectLst>
            </p:grpSpPr>
            <p:sp>
              <p:nvSpPr>
                <p:cNvPr id="98" name="同心圆 9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9" name="椭圆 98"/>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7" name="Rectangle 273"/>
              <p:cNvSpPr>
                <a:spLocks noChangeArrowheads="1"/>
              </p:cNvSpPr>
              <p:nvPr/>
            </p:nvSpPr>
            <p:spPr bwMode="auto">
              <a:xfrm>
                <a:off x="1717555" y="2327320"/>
                <a:ext cx="1680" cy="168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微软雅黑" panose="020B0503020204020204" pitchFamily="34" charset="-122"/>
                  <a:ea typeface="微软雅黑" panose="020B0503020204020204" pitchFamily="34" charset="-122"/>
                </a:endParaRPr>
              </a:p>
            </p:txBody>
          </p:sp>
        </p:grpSp>
        <p:sp>
          <p:nvSpPr>
            <p:cNvPr id="82" name="Freeform 29"/>
            <p:cNvSpPr>
              <a:spLocks noEditPoints="1"/>
            </p:cNvSpPr>
            <p:nvPr/>
          </p:nvSpPr>
          <p:spPr bwMode="auto">
            <a:xfrm flipV="1">
              <a:off x="4173562" y="3484651"/>
              <a:ext cx="570884" cy="501825"/>
            </a:xfrm>
            <a:custGeom>
              <a:avLst/>
              <a:gdLst>
                <a:gd name="T0" fmla="*/ 465 w 508"/>
                <a:gd name="T1" fmla="*/ 149 h 447"/>
                <a:gd name="T2" fmla="*/ 402 w 508"/>
                <a:gd name="T3" fmla="*/ 149 h 447"/>
                <a:gd name="T4" fmla="*/ 382 w 508"/>
                <a:gd name="T5" fmla="*/ 128 h 447"/>
                <a:gd name="T6" fmla="*/ 381 w 508"/>
                <a:gd name="T7" fmla="*/ 106 h 447"/>
                <a:gd name="T8" fmla="*/ 402 w 508"/>
                <a:gd name="T9" fmla="*/ 64 h 447"/>
                <a:gd name="T10" fmla="*/ 402 w 508"/>
                <a:gd name="T11" fmla="*/ 43 h 447"/>
                <a:gd name="T12" fmla="*/ 361 w 508"/>
                <a:gd name="T13" fmla="*/ 0 h 447"/>
                <a:gd name="T14" fmla="*/ 340 w 508"/>
                <a:gd name="T15" fmla="*/ 0 h 447"/>
                <a:gd name="T16" fmla="*/ 298 w 508"/>
                <a:gd name="T17" fmla="*/ 42 h 447"/>
                <a:gd name="T18" fmla="*/ 170 w 508"/>
                <a:gd name="T19" fmla="*/ 213 h 447"/>
                <a:gd name="T20" fmla="*/ 170 w 508"/>
                <a:gd name="T21" fmla="*/ 191 h 447"/>
                <a:gd name="T22" fmla="*/ 148 w 508"/>
                <a:gd name="T23" fmla="*/ 170 h 447"/>
                <a:gd name="T24" fmla="*/ 23 w 508"/>
                <a:gd name="T25" fmla="*/ 170 h 447"/>
                <a:gd name="T26" fmla="*/ 1 w 508"/>
                <a:gd name="T27" fmla="*/ 191 h 447"/>
                <a:gd name="T28" fmla="*/ 1 w 508"/>
                <a:gd name="T29" fmla="*/ 423 h 447"/>
                <a:gd name="T30" fmla="*/ 22 w 508"/>
                <a:gd name="T31" fmla="*/ 444 h 447"/>
                <a:gd name="T32" fmla="*/ 148 w 508"/>
                <a:gd name="T33" fmla="*/ 445 h 447"/>
                <a:gd name="T34" fmla="*/ 170 w 508"/>
                <a:gd name="T35" fmla="*/ 423 h 447"/>
                <a:gd name="T36" fmla="*/ 170 w 508"/>
                <a:gd name="T37" fmla="*/ 402 h 447"/>
                <a:gd name="T38" fmla="*/ 212 w 508"/>
                <a:gd name="T39" fmla="*/ 401 h 447"/>
                <a:gd name="T40" fmla="*/ 255 w 508"/>
                <a:gd name="T41" fmla="*/ 425 h 447"/>
                <a:gd name="T42" fmla="*/ 277 w 508"/>
                <a:gd name="T43" fmla="*/ 444 h 447"/>
                <a:gd name="T44" fmla="*/ 445 w 508"/>
                <a:gd name="T45" fmla="*/ 444 h 447"/>
                <a:gd name="T46" fmla="*/ 508 w 508"/>
                <a:gd name="T47" fmla="*/ 381 h 447"/>
                <a:gd name="T48" fmla="*/ 508 w 508"/>
                <a:gd name="T49" fmla="*/ 192 h 447"/>
                <a:gd name="T50" fmla="*/ 465 w 508"/>
                <a:gd name="T51" fmla="*/ 149 h 447"/>
                <a:gd name="T52" fmla="*/ 487 w 508"/>
                <a:gd name="T53" fmla="*/ 381 h 447"/>
                <a:gd name="T54" fmla="*/ 445 w 508"/>
                <a:gd name="T55" fmla="*/ 423 h 447"/>
                <a:gd name="T56" fmla="*/ 297 w 508"/>
                <a:gd name="T57" fmla="*/ 423 h 447"/>
                <a:gd name="T58" fmla="*/ 276 w 508"/>
                <a:gd name="T59" fmla="*/ 405 h 447"/>
                <a:gd name="T60" fmla="*/ 256 w 508"/>
                <a:gd name="T61" fmla="*/ 380 h 447"/>
                <a:gd name="T62" fmla="*/ 169 w 508"/>
                <a:gd name="T63" fmla="*/ 381 h 447"/>
                <a:gd name="T64" fmla="*/ 169 w 508"/>
                <a:gd name="T65" fmla="*/ 232 h 447"/>
                <a:gd name="T66" fmla="*/ 275 w 508"/>
                <a:gd name="T67" fmla="*/ 149 h 447"/>
                <a:gd name="T68" fmla="*/ 326 w 508"/>
                <a:gd name="T69" fmla="*/ 43 h 447"/>
                <a:gd name="T70" fmla="*/ 352 w 508"/>
                <a:gd name="T71" fmla="*/ 21 h 447"/>
                <a:gd name="T72" fmla="*/ 382 w 508"/>
                <a:gd name="T73" fmla="*/ 42 h 447"/>
                <a:gd name="T74" fmla="*/ 382 w 508"/>
                <a:gd name="T75" fmla="*/ 65 h 447"/>
                <a:gd name="T76" fmla="*/ 361 w 508"/>
                <a:gd name="T77" fmla="*/ 106 h 447"/>
                <a:gd name="T78" fmla="*/ 361 w 508"/>
                <a:gd name="T79" fmla="*/ 129 h 447"/>
                <a:gd name="T80" fmla="*/ 402 w 508"/>
                <a:gd name="T81" fmla="*/ 171 h 447"/>
                <a:gd name="T82" fmla="*/ 446 w 508"/>
                <a:gd name="T83" fmla="*/ 170 h 447"/>
                <a:gd name="T84" fmla="*/ 487 w 508"/>
                <a:gd name="T85" fmla="*/ 212 h 447"/>
                <a:gd name="T86" fmla="*/ 487 w 508"/>
                <a:gd name="T87" fmla="*/ 381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08" h="447">
                  <a:moveTo>
                    <a:pt x="465" y="149"/>
                  </a:moveTo>
                  <a:cubicBezTo>
                    <a:pt x="402" y="149"/>
                    <a:pt x="402" y="149"/>
                    <a:pt x="402" y="149"/>
                  </a:cubicBezTo>
                  <a:cubicBezTo>
                    <a:pt x="402" y="149"/>
                    <a:pt x="382" y="149"/>
                    <a:pt x="382" y="128"/>
                  </a:cubicBezTo>
                  <a:cubicBezTo>
                    <a:pt x="382" y="128"/>
                    <a:pt x="381" y="118"/>
                    <a:pt x="381" y="106"/>
                  </a:cubicBezTo>
                  <a:cubicBezTo>
                    <a:pt x="381" y="93"/>
                    <a:pt x="402" y="84"/>
                    <a:pt x="402" y="64"/>
                  </a:cubicBezTo>
                  <a:cubicBezTo>
                    <a:pt x="402" y="44"/>
                    <a:pt x="402" y="43"/>
                    <a:pt x="402" y="43"/>
                  </a:cubicBezTo>
                  <a:cubicBezTo>
                    <a:pt x="402" y="43"/>
                    <a:pt x="404" y="0"/>
                    <a:pt x="361" y="0"/>
                  </a:cubicBezTo>
                  <a:cubicBezTo>
                    <a:pt x="350" y="0"/>
                    <a:pt x="344" y="0"/>
                    <a:pt x="340" y="0"/>
                  </a:cubicBezTo>
                  <a:cubicBezTo>
                    <a:pt x="340" y="0"/>
                    <a:pt x="310" y="6"/>
                    <a:pt x="298" y="42"/>
                  </a:cubicBezTo>
                  <a:cubicBezTo>
                    <a:pt x="285" y="78"/>
                    <a:pt x="233" y="213"/>
                    <a:pt x="170" y="213"/>
                  </a:cubicBezTo>
                  <a:cubicBezTo>
                    <a:pt x="170" y="191"/>
                    <a:pt x="170" y="191"/>
                    <a:pt x="170" y="191"/>
                  </a:cubicBezTo>
                  <a:cubicBezTo>
                    <a:pt x="170" y="191"/>
                    <a:pt x="169" y="170"/>
                    <a:pt x="148" y="170"/>
                  </a:cubicBezTo>
                  <a:cubicBezTo>
                    <a:pt x="23" y="170"/>
                    <a:pt x="23" y="170"/>
                    <a:pt x="23" y="170"/>
                  </a:cubicBezTo>
                  <a:cubicBezTo>
                    <a:pt x="23" y="170"/>
                    <a:pt x="1" y="171"/>
                    <a:pt x="1" y="191"/>
                  </a:cubicBezTo>
                  <a:cubicBezTo>
                    <a:pt x="1" y="423"/>
                    <a:pt x="1" y="423"/>
                    <a:pt x="1" y="423"/>
                  </a:cubicBezTo>
                  <a:cubicBezTo>
                    <a:pt x="1" y="423"/>
                    <a:pt x="0" y="444"/>
                    <a:pt x="22" y="444"/>
                  </a:cubicBezTo>
                  <a:cubicBezTo>
                    <a:pt x="25" y="444"/>
                    <a:pt x="148" y="445"/>
                    <a:pt x="148" y="445"/>
                  </a:cubicBezTo>
                  <a:cubicBezTo>
                    <a:pt x="148" y="445"/>
                    <a:pt x="170" y="443"/>
                    <a:pt x="170" y="423"/>
                  </a:cubicBezTo>
                  <a:cubicBezTo>
                    <a:pt x="170" y="402"/>
                    <a:pt x="170" y="402"/>
                    <a:pt x="170" y="402"/>
                  </a:cubicBezTo>
                  <a:cubicBezTo>
                    <a:pt x="212" y="401"/>
                    <a:pt x="212" y="401"/>
                    <a:pt x="212" y="401"/>
                  </a:cubicBezTo>
                  <a:cubicBezTo>
                    <a:pt x="212" y="401"/>
                    <a:pt x="247" y="403"/>
                    <a:pt x="255" y="425"/>
                  </a:cubicBezTo>
                  <a:cubicBezTo>
                    <a:pt x="263" y="447"/>
                    <a:pt x="277" y="444"/>
                    <a:pt x="277" y="444"/>
                  </a:cubicBezTo>
                  <a:cubicBezTo>
                    <a:pt x="445" y="444"/>
                    <a:pt x="445" y="444"/>
                    <a:pt x="445" y="444"/>
                  </a:cubicBezTo>
                  <a:cubicBezTo>
                    <a:pt x="445" y="444"/>
                    <a:pt x="508" y="445"/>
                    <a:pt x="508" y="381"/>
                  </a:cubicBezTo>
                  <a:cubicBezTo>
                    <a:pt x="508" y="192"/>
                    <a:pt x="508" y="192"/>
                    <a:pt x="508" y="192"/>
                  </a:cubicBezTo>
                  <a:cubicBezTo>
                    <a:pt x="508" y="192"/>
                    <a:pt x="508" y="149"/>
                    <a:pt x="465" y="149"/>
                  </a:cubicBezTo>
                  <a:close/>
                  <a:moveTo>
                    <a:pt x="487" y="381"/>
                  </a:moveTo>
                  <a:cubicBezTo>
                    <a:pt x="487" y="381"/>
                    <a:pt x="486" y="423"/>
                    <a:pt x="445" y="423"/>
                  </a:cubicBezTo>
                  <a:cubicBezTo>
                    <a:pt x="297" y="423"/>
                    <a:pt x="297" y="423"/>
                    <a:pt x="297" y="423"/>
                  </a:cubicBezTo>
                  <a:cubicBezTo>
                    <a:pt x="297" y="423"/>
                    <a:pt x="280" y="423"/>
                    <a:pt x="276" y="405"/>
                  </a:cubicBezTo>
                  <a:cubicBezTo>
                    <a:pt x="272" y="386"/>
                    <a:pt x="263" y="380"/>
                    <a:pt x="256" y="380"/>
                  </a:cubicBezTo>
                  <a:cubicBezTo>
                    <a:pt x="248" y="380"/>
                    <a:pt x="169" y="381"/>
                    <a:pt x="169" y="381"/>
                  </a:cubicBezTo>
                  <a:cubicBezTo>
                    <a:pt x="169" y="232"/>
                    <a:pt x="169" y="232"/>
                    <a:pt x="169" y="232"/>
                  </a:cubicBezTo>
                  <a:cubicBezTo>
                    <a:pt x="169" y="232"/>
                    <a:pt x="230" y="246"/>
                    <a:pt x="275" y="149"/>
                  </a:cubicBezTo>
                  <a:cubicBezTo>
                    <a:pt x="314" y="59"/>
                    <a:pt x="326" y="43"/>
                    <a:pt x="326" y="43"/>
                  </a:cubicBezTo>
                  <a:cubicBezTo>
                    <a:pt x="326" y="43"/>
                    <a:pt x="333" y="21"/>
                    <a:pt x="352" y="21"/>
                  </a:cubicBezTo>
                  <a:cubicBezTo>
                    <a:pt x="371" y="21"/>
                    <a:pt x="382" y="25"/>
                    <a:pt x="382" y="42"/>
                  </a:cubicBezTo>
                  <a:cubicBezTo>
                    <a:pt x="382" y="51"/>
                    <a:pt x="382" y="50"/>
                    <a:pt x="382" y="65"/>
                  </a:cubicBezTo>
                  <a:cubicBezTo>
                    <a:pt x="355" y="77"/>
                    <a:pt x="361" y="106"/>
                    <a:pt x="361" y="106"/>
                  </a:cubicBezTo>
                  <a:cubicBezTo>
                    <a:pt x="361" y="129"/>
                    <a:pt x="361" y="129"/>
                    <a:pt x="361" y="129"/>
                  </a:cubicBezTo>
                  <a:cubicBezTo>
                    <a:pt x="361" y="172"/>
                    <a:pt x="402" y="171"/>
                    <a:pt x="402" y="171"/>
                  </a:cubicBezTo>
                  <a:cubicBezTo>
                    <a:pt x="446" y="170"/>
                    <a:pt x="446" y="170"/>
                    <a:pt x="446" y="170"/>
                  </a:cubicBezTo>
                  <a:cubicBezTo>
                    <a:pt x="446" y="170"/>
                    <a:pt x="487" y="168"/>
                    <a:pt x="487" y="212"/>
                  </a:cubicBezTo>
                  <a:lnTo>
                    <a:pt x="487" y="381"/>
                  </a:lnTo>
                  <a:close/>
                </a:path>
              </a:pathLst>
            </a:custGeom>
            <a:solidFill>
              <a:schemeClr val="accent5"/>
            </a:solid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grpSp>
      <p:sp>
        <p:nvSpPr>
          <p:cNvPr id="83" name="TextBox 82"/>
          <p:cNvSpPr txBox="1"/>
          <p:nvPr/>
        </p:nvSpPr>
        <p:spPr>
          <a:xfrm>
            <a:off x="5411229" y="1980091"/>
            <a:ext cx="2779807" cy="923330"/>
          </a:xfrm>
          <a:prstGeom prst="rect">
            <a:avLst/>
          </a:prstGeom>
          <a:noFill/>
        </p:spPr>
        <p:txBody>
          <a:bodyPr wrap="square" rtlCol="0">
            <a:spAutoFit/>
          </a:bodyPr>
          <a:lstStyle/>
          <a:p>
            <a:pPr>
              <a:lnSpc>
                <a:spcPct val="150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单击此处添加</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文本单击此处添加</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文本</a:t>
            </a:r>
            <a:endParaRPr lang="en-US" altLang="zh-CN"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TextBox 83"/>
          <p:cNvSpPr txBox="1"/>
          <p:nvPr/>
        </p:nvSpPr>
        <p:spPr>
          <a:xfrm>
            <a:off x="5426649" y="3592636"/>
            <a:ext cx="2779807" cy="646331"/>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7170" name="Picture 2"/>
          <p:cNvPicPr>
            <a:picLocks noChangeAspect="1" noChangeArrowheads="1"/>
          </p:cNvPicPr>
          <p:nvPr/>
        </p:nvPicPr>
        <p:blipFill>
          <a:blip r:embed="rId2" cstate="screen"/>
          <a:srcRect/>
          <a:stretch>
            <a:fillRect/>
          </a:stretch>
        </p:blipFill>
        <p:spPr bwMode="auto">
          <a:xfrm>
            <a:off x="1047132" y="1203598"/>
            <a:ext cx="2232359" cy="289558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1000"/>
                                        <p:tgtEl>
                                          <p:spTgt spid="7170"/>
                                        </p:tgtEl>
                                      </p:cBhvr>
                                    </p:animEffect>
                                    <p:anim calcmode="lin" valueType="num">
                                      <p:cBhvr>
                                        <p:cTn id="8" dur="1000" fill="hold"/>
                                        <p:tgtEl>
                                          <p:spTgt spid="7170"/>
                                        </p:tgtEl>
                                        <p:attrNameLst>
                                          <p:attrName>ppt_x</p:attrName>
                                        </p:attrNameLst>
                                      </p:cBhvr>
                                      <p:tavLst>
                                        <p:tav tm="0">
                                          <p:val>
                                            <p:strVal val="#ppt_x"/>
                                          </p:val>
                                        </p:tav>
                                        <p:tav tm="100000">
                                          <p:val>
                                            <p:strVal val="#ppt_x"/>
                                          </p:val>
                                        </p:tav>
                                      </p:tavLst>
                                    </p:anim>
                                    <p:anim calcmode="lin" valueType="num">
                                      <p:cBhvr>
                                        <p:cTn id="9"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p:tgtEl>
                                          <p:spTgt spid="2"/>
                                        </p:tgtEl>
                                        <p:attrNameLst>
                                          <p:attrName>ppt_y</p:attrName>
                                        </p:attrNameLst>
                                      </p:cBhvr>
                                      <p:tavLst>
                                        <p:tav tm="0">
                                          <p:val>
                                            <p:strVal val="#ppt_y+#ppt_h*1.125000"/>
                                          </p:val>
                                        </p:tav>
                                        <p:tav tm="100000">
                                          <p:val>
                                            <p:strVal val="#ppt_y"/>
                                          </p:val>
                                        </p:tav>
                                      </p:tavLst>
                                    </p:anim>
                                    <p:animEffect transition="in" filter="wipe(up)">
                                      <p:cBhvr>
                                        <p:cTn id="15" dur="500"/>
                                        <p:tgtEl>
                                          <p:spTgt spid="2"/>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73"/>
                                        </p:tgtEl>
                                        <p:attrNameLst>
                                          <p:attrName>style.visibility</p:attrName>
                                        </p:attrNameLst>
                                      </p:cBhvr>
                                      <p:to>
                                        <p:strVal val="visible"/>
                                      </p:to>
                                    </p:set>
                                    <p:animEffect transition="in" filter="fade">
                                      <p:cBhvr>
                                        <p:cTn id="19" dur="500"/>
                                        <p:tgtEl>
                                          <p:spTgt spid="7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4"/>
                                        </p:tgtEl>
                                        <p:attrNameLst>
                                          <p:attrName>style.visibility</p:attrName>
                                        </p:attrNameLst>
                                      </p:cBhvr>
                                      <p:to>
                                        <p:strVal val="visible"/>
                                      </p:to>
                                    </p:set>
                                    <p:animEffect transition="in" filter="wipe(left)">
                                      <p:cBhvr>
                                        <p:cTn id="24" dur="500"/>
                                        <p:tgtEl>
                                          <p:spTgt spid="74"/>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83"/>
                                        </p:tgtEl>
                                        <p:attrNameLst>
                                          <p:attrName>style.visibility</p:attrName>
                                        </p:attrNameLst>
                                      </p:cBhvr>
                                      <p:to>
                                        <p:strVal val="visible"/>
                                      </p:to>
                                    </p:set>
                                    <p:animEffect transition="in" filter="fade">
                                      <p:cBhvr>
                                        <p:cTn id="28" dur="500"/>
                                        <p:tgtEl>
                                          <p:spTgt spid="83"/>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p:tgtEl>
                                          <p:spTgt spid="3"/>
                                        </p:tgtEl>
                                        <p:attrNameLst>
                                          <p:attrName>ppt_y</p:attrName>
                                        </p:attrNameLst>
                                      </p:cBhvr>
                                      <p:tavLst>
                                        <p:tav tm="0">
                                          <p:val>
                                            <p:strVal val="#ppt_y-#ppt_h*1.125000"/>
                                          </p:val>
                                        </p:tav>
                                        <p:tav tm="100000">
                                          <p:val>
                                            <p:strVal val="#ppt_y"/>
                                          </p:val>
                                        </p:tav>
                                      </p:tavLst>
                                    </p:anim>
                                    <p:animEffect transition="in" filter="wipe(down)">
                                      <p:cBhvr>
                                        <p:cTn id="34" dur="500"/>
                                        <p:tgtEl>
                                          <p:spTgt spid="3"/>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75"/>
                                        </p:tgtEl>
                                        <p:attrNameLst>
                                          <p:attrName>style.visibility</p:attrName>
                                        </p:attrNameLst>
                                      </p:cBhvr>
                                      <p:to>
                                        <p:strVal val="visible"/>
                                      </p:to>
                                    </p:set>
                                    <p:animEffect transition="in" filter="fade">
                                      <p:cBhvr>
                                        <p:cTn id="38" dur="500"/>
                                        <p:tgtEl>
                                          <p:spTgt spid="75"/>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76"/>
                                        </p:tgtEl>
                                        <p:attrNameLst>
                                          <p:attrName>style.visibility</p:attrName>
                                        </p:attrNameLst>
                                      </p:cBhvr>
                                      <p:to>
                                        <p:strVal val="visible"/>
                                      </p:to>
                                    </p:set>
                                    <p:animEffect transition="in" filter="wipe(left)">
                                      <p:cBhvr>
                                        <p:cTn id="41" dur="500"/>
                                        <p:tgtEl>
                                          <p:spTgt spid="76"/>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84"/>
                                        </p:tgtEl>
                                        <p:attrNameLst>
                                          <p:attrName>style.visibility</p:attrName>
                                        </p:attrNameLst>
                                      </p:cBhvr>
                                      <p:to>
                                        <p:strVal val="visible"/>
                                      </p:to>
                                    </p:set>
                                    <p:animEffect transition="in" filter="fade">
                                      <p:cBhvr>
                                        <p:cTn id="45"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animBg="1"/>
      <p:bldP spid="75" grpId="0"/>
      <p:bldP spid="76" grpId="0" animBg="1"/>
      <p:bldP spid="83" grpId="0"/>
      <p:bldP spid="8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sp>
        <p:nvSpPr>
          <p:cNvPr id="19" name="Rectangle 10"/>
          <p:cNvSpPr/>
          <p:nvPr/>
        </p:nvSpPr>
        <p:spPr>
          <a:xfrm>
            <a:off x="2867585" y="3435846"/>
            <a:ext cx="1415772" cy="461665"/>
          </a:xfrm>
          <a:prstGeom prst="rect">
            <a:avLst/>
          </a:prstGeom>
        </p:spPr>
        <p:txBody>
          <a:bodyPr wrap="none">
            <a:spAutoFit/>
          </a:bodyPr>
          <a:lstStyle/>
          <a:p>
            <a:r>
              <a:rPr lang="zh-CN" altLang="en-US" sz="2400" b="1" dirty="0" smtClean="0">
                <a:solidFill>
                  <a:schemeClr val="accent2"/>
                </a:solidFill>
                <a:latin typeface="微软雅黑" panose="020B0503020204020204" pitchFamily="34" charset="-122"/>
                <a:ea typeface="微软雅黑" panose="020B0503020204020204" pitchFamily="34" charset="-122"/>
              </a:rPr>
              <a:t>填加标题</a:t>
            </a:r>
            <a:endParaRPr lang="en-US" sz="2400" b="1" dirty="0">
              <a:solidFill>
                <a:schemeClr val="accent2"/>
              </a:solidFill>
              <a:latin typeface="微软雅黑" panose="020B0503020204020204" pitchFamily="34" charset="-122"/>
              <a:ea typeface="微软雅黑" panose="020B0503020204020204" pitchFamily="34" charset="-122"/>
            </a:endParaRPr>
          </a:p>
        </p:txBody>
      </p:sp>
      <p:sp>
        <p:nvSpPr>
          <p:cNvPr id="20" name="Rectangle 12"/>
          <p:cNvSpPr/>
          <p:nvPr/>
        </p:nvSpPr>
        <p:spPr>
          <a:xfrm>
            <a:off x="2981771" y="3968912"/>
            <a:ext cx="2448272" cy="72615"/>
          </a:xfrm>
          <a:prstGeom prst="rect">
            <a:avLst/>
          </a:prstGeom>
          <a:pattFill prst="ltDnDiag">
            <a:fgClr>
              <a:schemeClr val="bg1">
                <a:lumMod val="65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21" name="TextBox 20"/>
          <p:cNvSpPr txBox="1"/>
          <p:nvPr/>
        </p:nvSpPr>
        <p:spPr>
          <a:xfrm>
            <a:off x="2872313" y="4033976"/>
            <a:ext cx="2779807" cy="923330"/>
          </a:xfrm>
          <a:prstGeom prst="rect">
            <a:avLst/>
          </a:prstGeom>
          <a:noFill/>
        </p:spPr>
        <p:txBody>
          <a:bodyPr wrap="square" rtlCol="0">
            <a:spAutoFit/>
          </a:bodyPr>
          <a:lstStyle/>
          <a:p>
            <a:pPr>
              <a:lnSpc>
                <a:spcPct val="150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rot="5400000">
            <a:off x="2842935" y="1661092"/>
            <a:ext cx="1883478" cy="1449684"/>
            <a:chOff x="5027106" y="2345385"/>
            <a:chExt cx="1172844" cy="902720"/>
          </a:xfrm>
        </p:grpSpPr>
        <p:grpSp>
          <p:nvGrpSpPr>
            <p:cNvPr id="28" name="组合 27"/>
            <p:cNvGrpSpPr/>
            <p:nvPr/>
          </p:nvGrpSpPr>
          <p:grpSpPr>
            <a:xfrm rot="5400000">
              <a:off x="5162168" y="2210323"/>
              <a:ext cx="902720" cy="1172844"/>
              <a:chOff x="4020870" y="2194485"/>
              <a:chExt cx="1102258" cy="1432090"/>
            </a:xfrm>
            <a:effectLst>
              <a:outerShdw blurRad="444500" dist="254000" dir="8100000" algn="tr" rotWithShape="0">
                <a:prstClr val="black">
                  <a:alpha val="50000"/>
                </a:prstClr>
              </a:outerShdw>
            </a:effectLst>
          </p:grpSpPr>
          <p:sp>
            <p:nvSpPr>
              <p:cNvPr id="30"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5" name="等腰三角形 42"/>
              <p:cNvSpPr/>
              <p:nvPr/>
            </p:nvSpPr>
            <p:spPr>
              <a:xfrm>
                <a:off x="4044926" y="2251926"/>
                <a:ext cx="1054141" cy="1350591"/>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9" name="TextBox 33"/>
            <p:cNvSpPr>
              <a:spLocks noChangeArrowheads="1"/>
            </p:cNvSpPr>
            <p:nvPr/>
          </p:nvSpPr>
          <p:spPr bwMode="auto">
            <a:xfrm rot="16200000">
              <a:off x="5182715" y="2598823"/>
              <a:ext cx="678823" cy="42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200" b="1" dirty="0" smtClean="0">
                  <a:solidFill>
                    <a:schemeClr val="accent5"/>
                  </a:solidFill>
                  <a:latin typeface="微软雅黑" panose="020B0503020204020204" pitchFamily="34" charset="-122"/>
                  <a:ea typeface="微软雅黑" panose="020B0503020204020204" pitchFamily="34" charset="-122"/>
                </a:rPr>
                <a:t>单击填</a:t>
              </a:r>
              <a:endParaRPr lang="en-US" altLang="zh-CN" sz="2200" b="1" dirty="0" smtClean="0">
                <a:solidFill>
                  <a:schemeClr val="accent5"/>
                </a:solidFill>
                <a:latin typeface="微软雅黑" panose="020B0503020204020204" pitchFamily="34" charset="-122"/>
                <a:ea typeface="微软雅黑" panose="020B0503020204020204" pitchFamily="34" charset="-122"/>
              </a:endParaRPr>
            </a:p>
            <a:p>
              <a:pPr algn="ctr"/>
              <a:r>
                <a:rPr lang="zh-CN" altLang="en-US" sz="2200" b="1" dirty="0" smtClean="0">
                  <a:solidFill>
                    <a:schemeClr val="accent5"/>
                  </a:solidFill>
                  <a:latin typeface="微软雅黑" panose="020B0503020204020204" pitchFamily="34" charset="-122"/>
                  <a:ea typeface="微软雅黑" panose="020B0503020204020204" pitchFamily="34" charset="-122"/>
                </a:rPr>
                <a:t>加内容</a:t>
              </a:r>
              <a:endParaRPr lang="zh-CN" altLang="en-US" sz="2200" b="1" dirty="0">
                <a:solidFill>
                  <a:schemeClr val="accent5"/>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rot="5400000">
            <a:off x="4616408" y="1357623"/>
            <a:ext cx="1490274" cy="1147041"/>
            <a:chOff x="5027106" y="2345385"/>
            <a:chExt cx="1172844" cy="902720"/>
          </a:xfrm>
        </p:grpSpPr>
        <p:grpSp>
          <p:nvGrpSpPr>
            <p:cNvPr id="37" name="组合 36"/>
            <p:cNvGrpSpPr/>
            <p:nvPr/>
          </p:nvGrpSpPr>
          <p:grpSpPr>
            <a:xfrm rot="5400000">
              <a:off x="5162168" y="2210323"/>
              <a:ext cx="902720" cy="1172844"/>
              <a:chOff x="4020870" y="2194485"/>
              <a:chExt cx="1102258" cy="1432090"/>
            </a:xfrm>
            <a:effectLst>
              <a:outerShdw blurRad="444500" dist="254000" dir="8100000" algn="tr" rotWithShape="0">
                <a:prstClr val="black">
                  <a:alpha val="50000"/>
                </a:prstClr>
              </a:outerShdw>
            </a:effectLst>
          </p:grpSpPr>
          <p:sp>
            <p:nvSpPr>
              <p:cNvPr id="39"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solidFill>
                </a:endParaRPr>
              </a:p>
            </p:txBody>
          </p:sp>
          <p:sp>
            <p:nvSpPr>
              <p:cNvPr id="40" name="等腰三角形 42"/>
              <p:cNvSpPr/>
              <p:nvPr/>
            </p:nvSpPr>
            <p:spPr>
              <a:xfrm>
                <a:off x="4044926" y="2251926"/>
                <a:ext cx="1054141" cy="1350591"/>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grpSp>
        <p:sp>
          <p:nvSpPr>
            <p:cNvPr id="38" name="TextBox 33"/>
            <p:cNvSpPr>
              <a:spLocks noChangeArrowheads="1"/>
            </p:cNvSpPr>
            <p:nvPr/>
          </p:nvSpPr>
          <p:spPr bwMode="auto">
            <a:xfrm rot="16200000">
              <a:off x="5141386" y="2602967"/>
              <a:ext cx="678823" cy="38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1600" b="1" dirty="0" smtClean="0">
                  <a:solidFill>
                    <a:schemeClr val="accent3"/>
                  </a:solidFill>
                  <a:latin typeface="微软雅黑" panose="020B0503020204020204" pitchFamily="34" charset="-122"/>
                  <a:ea typeface="微软雅黑" panose="020B0503020204020204" pitchFamily="34" charset="-122"/>
                </a:rPr>
                <a:t>单击填</a:t>
              </a:r>
              <a:endParaRPr lang="en-US" altLang="zh-CN" sz="1600" b="1" dirty="0" smtClean="0">
                <a:solidFill>
                  <a:schemeClr val="accent3"/>
                </a:solidFill>
                <a:latin typeface="微软雅黑" panose="020B0503020204020204" pitchFamily="34" charset="-122"/>
                <a:ea typeface="微软雅黑" panose="020B0503020204020204" pitchFamily="34" charset="-122"/>
              </a:endParaRPr>
            </a:p>
            <a:p>
              <a:pPr algn="ctr"/>
              <a:r>
                <a:rPr lang="zh-CN" altLang="en-US" sz="1600" b="1" dirty="0" smtClean="0">
                  <a:solidFill>
                    <a:schemeClr val="accent3"/>
                  </a:solidFill>
                  <a:latin typeface="微软雅黑" panose="020B0503020204020204" pitchFamily="34" charset="-122"/>
                  <a:ea typeface="微软雅黑" panose="020B0503020204020204" pitchFamily="34" charset="-122"/>
                </a:rPr>
                <a:t>加内容</a:t>
              </a:r>
              <a:endParaRPr lang="zh-CN" altLang="en-US" sz="1600" b="1" dirty="0">
                <a:solidFill>
                  <a:schemeClr val="accent3"/>
                </a:solidFill>
                <a:latin typeface="微软雅黑" panose="020B0503020204020204" pitchFamily="34" charset="-122"/>
                <a:ea typeface="微软雅黑" panose="020B0503020204020204" pitchFamily="34" charset="-122"/>
              </a:endParaRPr>
            </a:p>
          </p:txBody>
        </p:sp>
      </p:grpSp>
      <p:pic>
        <p:nvPicPr>
          <p:cNvPr id="41" name="Picture 2"/>
          <p:cNvPicPr>
            <a:picLocks noChangeAspect="1" noChangeArrowheads="1"/>
          </p:cNvPicPr>
          <p:nvPr/>
        </p:nvPicPr>
        <p:blipFill>
          <a:blip r:embed="rId2"/>
          <a:stretch>
            <a:fillRect/>
          </a:stretch>
        </p:blipFill>
        <p:spPr bwMode="auto">
          <a:xfrm>
            <a:off x="5868144" y="1356104"/>
            <a:ext cx="3295863" cy="3867894"/>
          </a:xfrm>
          <a:prstGeom prst="rect">
            <a:avLst/>
          </a:prstGeom>
          <a:noFill/>
          <a:extLst>
            <a:ext uri="{909E8E84-426E-40DD-AFC4-6F175D3DCCD1}">
              <a14:hiddenFill xmlns:a14="http://schemas.microsoft.com/office/drawing/2010/main">
                <a:solidFill>
                  <a:srgbClr val="FFFFFF"/>
                </a:solidFill>
              </a14:hiddenFill>
            </a:ext>
          </a:extLst>
        </p:spPr>
      </p:pic>
      <p:grpSp>
        <p:nvGrpSpPr>
          <p:cNvPr id="22" name="组合 21"/>
          <p:cNvGrpSpPr/>
          <p:nvPr/>
        </p:nvGrpSpPr>
        <p:grpSpPr>
          <a:xfrm rot="5400000">
            <a:off x="731568" y="2065912"/>
            <a:ext cx="2329136" cy="1792700"/>
            <a:chOff x="5027106" y="2345385"/>
            <a:chExt cx="1172844" cy="902720"/>
          </a:xfrm>
        </p:grpSpPr>
        <p:grpSp>
          <p:nvGrpSpPr>
            <p:cNvPr id="23" name="组合 22"/>
            <p:cNvGrpSpPr/>
            <p:nvPr/>
          </p:nvGrpSpPr>
          <p:grpSpPr>
            <a:xfrm rot="5400000">
              <a:off x="5162168" y="2210323"/>
              <a:ext cx="902720" cy="1172844"/>
              <a:chOff x="4020870" y="2194485"/>
              <a:chExt cx="1102258" cy="1432090"/>
            </a:xfrm>
            <a:effectLst>
              <a:outerShdw blurRad="444500" dist="254000" dir="8100000" algn="tr" rotWithShape="0">
                <a:prstClr val="black">
                  <a:alpha val="50000"/>
                </a:prstClr>
              </a:outerShdw>
            </a:effectLst>
          </p:grpSpPr>
          <p:sp>
            <p:nvSpPr>
              <p:cNvPr id="25"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等腰三角形 42"/>
              <p:cNvSpPr/>
              <p:nvPr/>
            </p:nvSpPr>
            <p:spPr>
              <a:xfrm>
                <a:off x="4044926" y="2251926"/>
                <a:ext cx="1054141" cy="1350591"/>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TextBox 33"/>
            <p:cNvSpPr>
              <a:spLocks noChangeArrowheads="1"/>
            </p:cNvSpPr>
            <p:nvPr/>
          </p:nvSpPr>
          <p:spPr bwMode="auto">
            <a:xfrm rot="16200000">
              <a:off x="5142377" y="2639161"/>
              <a:ext cx="678823" cy="340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200" b="1" dirty="0" smtClean="0">
                  <a:solidFill>
                    <a:schemeClr val="accent2"/>
                  </a:solidFill>
                  <a:latin typeface="微软雅黑" panose="020B0503020204020204" pitchFamily="34" charset="-122"/>
                  <a:ea typeface="微软雅黑" panose="020B0503020204020204" pitchFamily="34" charset="-122"/>
                </a:rPr>
                <a:t>单击填</a:t>
              </a:r>
              <a:endParaRPr lang="en-US" altLang="zh-CN" sz="2200" b="1" dirty="0" smtClean="0">
                <a:solidFill>
                  <a:schemeClr val="accent2"/>
                </a:solidFill>
                <a:latin typeface="微软雅黑" panose="020B0503020204020204" pitchFamily="34" charset="-122"/>
                <a:ea typeface="微软雅黑" panose="020B0503020204020204" pitchFamily="34" charset="-122"/>
              </a:endParaRPr>
            </a:p>
            <a:p>
              <a:pPr algn="ctr"/>
              <a:r>
                <a:rPr lang="zh-CN" altLang="en-US" sz="2200" b="1" dirty="0" smtClean="0">
                  <a:solidFill>
                    <a:schemeClr val="accent2"/>
                  </a:solidFill>
                  <a:latin typeface="微软雅黑" panose="020B0503020204020204" pitchFamily="34" charset="-122"/>
                  <a:ea typeface="微软雅黑" panose="020B0503020204020204" pitchFamily="34" charset="-122"/>
                </a:rPr>
                <a:t>加内容</a:t>
              </a:r>
              <a:endParaRPr lang="zh-CN" altLang="en-US" sz="2200" b="1" dirty="0">
                <a:solidFill>
                  <a:schemeClr val="accent2"/>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childTnLst>
                                </p:cTn>
                              </p:par>
                            </p:childTnLst>
                          </p:cTn>
                        </p:par>
                        <p:par>
                          <p:cTn id="8" fill="hold">
                            <p:stCondLst>
                              <p:cond delay="1000"/>
                            </p:stCondLst>
                            <p:childTnLst>
                              <p:par>
                                <p:cTn id="9" presetID="26" presetClass="entr" presetSubtype="0"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down)">
                                      <p:cBhvr>
                                        <p:cTn id="11" dur="362">
                                          <p:stCondLst>
                                            <p:cond delay="0"/>
                                          </p:stCondLst>
                                        </p:cTn>
                                        <p:tgtEl>
                                          <p:spTgt spid="22"/>
                                        </p:tgtEl>
                                      </p:cBhvr>
                                    </p:animEffect>
                                    <p:anim calcmode="lin" valueType="num">
                                      <p:cBhvr>
                                        <p:cTn id="12" dur="1139"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3" dur="415"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4" dur="415" tmFilter="0, 0; 0.125,0.2665; 0.25,0.4; 0.375,0.465; 0.5,0.5;  0.625,0.535; 0.75,0.6; 0.875,0.7335; 1,1">
                                          <p:stCondLst>
                                            <p:cond delay="415"/>
                                          </p:stCondLst>
                                        </p:cTn>
                                        <p:tgtEl>
                                          <p:spTgt spid="22"/>
                                        </p:tgtEl>
                                        <p:attrNameLst>
                                          <p:attrName>ppt_y</p:attrName>
                                        </p:attrNameLst>
                                      </p:cBhvr>
                                      <p:tavLst>
                                        <p:tav tm="0" fmla="#ppt_y-sin(pi*$)/9">
                                          <p:val>
                                            <p:fltVal val="0"/>
                                          </p:val>
                                        </p:tav>
                                        <p:tav tm="100000">
                                          <p:val>
                                            <p:fltVal val="1"/>
                                          </p:val>
                                        </p:tav>
                                      </p:tavLst>
                                    </p:anim>
                                    <p:anim calcmode="lin" valueType="num">
                                      <p:cBhvr>
                                        <p:cTn id="15" dur="207" tmFilter="0, 0; 0.125,0.2665; 0.25,0.4; 0.375,0.465; 0.5,0.5;  0.625,0.535; 0.75,0.6; 0.875,0.7335; 1,1">
                                          <p:stCondLst>
                                            <p:cond delay="828"/>
                                          </p:stCondLst>
                                        </p:cTn>
                                        <p:tgtEl>
                                          <p:spTgt spid="22"/>
                                        </p:tgtEl>
                                        <p:attrNameLst>
                                          <p:attrName>ppt_y</p:attrName>
                                        </p:attrNameLst>
                                      </p:cBhvr>
                                      <p:tavLst>
                                        <p:tav tm="0" fmla="#ppt_y-sin(pi*$)/27">
                                          <p:val>
                                            <p:fltVal val="0"/>
                                          </p:val>
                                        </p:tav>
                                        <p:tav tm="100000">
                                          <p:val>
                                            <p:fltVal val="1"/>
                                          </p:val>
                                        </p:tav>
                                      </p:tavLst>
                                    </p:anim>
                                    <p:anim calcmode="lin" valueType="num">
                                      <p:cBhvr>
                                        <p:cTn id="16" dur="103" tmFilter="0, 0; 0.125,0.2665; 0.25,0.4; 0.375,0.465; 0.5,0.5;  0.625,0.535; 0.75,0.6; 0.875,0.7335; 1,1">
                                          <p:stCondLst>
                                            <p:cond delay="1035"/>
                                          </p:stCondLst>
                                        </p:cTn>
                                        <p:tgtEl>
                                          <p:spTgt spid="22"/>
                                        </p:tgtEl>
                                        <p:attrNameLst>
                                          <p:attrName>ppt_y</p:attrName>
                                        </p:attrNameLst>
                                      </p:cBhvr>
                                      <p:tavLst>
                                        <p:tav tm="0" fmla="#ppt_y-sin(pi*$)/81">
                                          <p:val>
                                            <p:fltVal val="0"/>
                                          </p:val>
                                        </p:tav>
                                        <p:tav tm="100000">
                                          <p:val>
                                            <p:fltVal val="1"/>
                                          </p:val>
                                        </p:tav>
                                      </p:tavLst>
                                    </p:anim>
                                    <p:animScale>
                                      <p:cBhvr>
                                        <p:cTn id="17" dur="16">
                                          <p:stCondLst>
                                            <p:cond delay="406"/>
                                          </p:stCondLst>
                                        </p:cTn>
                                        <p:tgtEl>
                                          <p:spTgt spid="22"/>
                                        </p:tgtEl>
                                      </p:cBhvr>
                                      <p:to x="100000" y="60000"/>
                                    </p:animScale>
                                    <p:animScale>
                                      <p:cBhvr>
                                        <p:cTn id="18" dur="104" decel="50000">
                                          <p:stCondLst>
                                            <p:cond delay="423"/>
                                          </p:stCondLst>
                                        </p:cTn>
                                        <p:tgtEl>
                                          <p:spTgt spid="22"/>
                                        </p:tgtEl>
                                      </p:cBhvr>
                                      <p:to x="100000" y="100000"/>
                                    </p:animScale>
                                    <p:animScale>
                                      <p:cBhvr>
                                        <p:cTn id="19" dur="16">
                                          <p:stCondLst>
                                            <p:cond delay="820"/>
                                          </p:stCondLst>
                                        </p:cTn>
                                        <p:tgtEl>
                                          <p:spTgt spid="22"/>
                                        </p:tgtEl>
                                      </p:cBhvr>
                                      <p:to x="100000" y="80000"/>
                                    </p:animScale>
                                    <p:animScale>
                                      <p:cBhvr>
                                        <p:cTn id="20" dur="104" decel="50000">
                                          <p:stCondLst>
                                            <p:cond delay="836"/>
                                          </p:stCondLst>
                                        </p:cTn>
                                        <p:tgtEl>
                                          <p:spTgt spid="22"/>
                                        </p:tgtEl>
                                      </p:cBhvr>
                                      <p:to x="100000" y="100000"/>
                                    </p:animScale>
                                    <p:animScale>
                                      <p:cBhvr>
                                        <p:cTn id="21" dur="16">
                                          <p:stCondLst>
                                            <p:cond delay="1026"/>
                                          </p:stCondLst>
                                        </p:cTn>
                                        <p:tgtEl>
                                          <p:spTgt spid="22"/>
                                        </p:tgtEl>
                                      </p:cBhvr>
                                      <p:to x="100000" y="90000"/>
                                    </p:animScale>
                                    <p:animScale>
                                      <p:cBhvr>
                                        <p:cTn id="22" dur="104" decel="50000">
                                          <p:stCondLst>
                                            <p:cond delay="1042"/>
                                          </p:stCondLst>
                                        </p:cTn>
                                        <p:tgtEl>
                                          <p:spTgt spid="22"/>
                                        </p:tgtEl>
                                      </p:cBhvr>
                                      <p:to x="100000" y="100000"/>
                                    </p:animScale>
                                    <p:animScale>
                                      <p:cBhvr>
                                        <p:cTn id="23" dur="16">
                                          <p:stCondLst>
                                            <p:cond delay="1130"/>
                                          </p:stCondLst>
                                        </p:cTn>
                                        <p:tgtEl>
                                          <p:spTgt spid="22"/>
                                        </p:tgtEl>
                                      </p:cBhvr>
                                      <p:to x="100000" y="95000"/>
                                    </p:animScale>
                                    <p:animScale>
                                      <p:cBhvr>
                                        <p:cTn id="24" dur="104" decel="50000">
                                          <p:stCondLst>
                                            <p:cond delay="1146"/>
                                          </p:stCondLst>
                                        </p:cTn>
                                        <p:tgtEl>
                                          <p:spTgt spid="22"/>
                                        </p:tgtEl>
                                      </p:cBhvr>
                                      <p:to x="100000" y="100000"/>
                                    </p:animScale>
                                  </p:childTnLst>
                                </p:cTn>
                              </p:par>
                              <p:par>
                                <p:cTn id="25" presetID="26" presetClass="entr" presetSubtype="0" fill="hold" nodeType="withEffect">
                                  <p:stCondLst>
                                    <p:cond delay="250"/>
                                  </p:stCondLst>
                                  <p:childTnLst>
                                    <p:set>
                                      <p:cBhvr>
                                        <p:cTn id="26" dur="1" fill="hold">
                                          <p:stCondLst>
                                            <p:cond delay="0"/>
                                          </p:stCondLst>
                                        </p:cTn>
                                        <p:tgtEl>
                                          <p:spTgt spid="27"/>
                                        </p:tgtEl>
                                        <p:attrNameLst>
                                          <p:attrName>style.visibility</p:attrName>
                                        </p:attrNameLst>
                                      </p:cBhvr>
                                      <p:to>
                                        <p:strVal val="visible"/>
                                      </p:to>
                                    </p:set>
                                    <p:animEffect transition="in" filter="wipe(down)">
                                      <p:cBhvr>
                                        <p:cTn id="27" dur="362">
                                          <p:stCondLst>
                                            <p:cond delay="0"/>
                                          </p:stCondLst>
                                        </p:cTn>
                                        <p:tgtEl>
                                          <p:spTgt spid="27"/>
                                        </p:tgtEl>
                                      </p:cBhvr>
                                    </p:animEffect>
                                    <p:anim calcmode="lin" valueType="num">
                                      <p:cBhvr>
                                        <p:cTn id="28" dur="1139"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29" dur="415"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30" dur="415" tmFilter="0, 0; 0.125,0.2665; 0.25,0.4; 0.375,0.465; 0.5,0.5;  0.625,0.535; 0.75,0.6; 0.875,0.7335; 1,1">
                                          <p:stCondLst>
                                            <p:cond delay="415"/>
                                          </p:stCondLst>
                                        </p:cTn>
                                        <p:tgtEl>
                                          <p:spTgt spid="27"/>
                                        </p:tgtEl>
                                        <p:attrNameLst>
                                          <p:attrName>ppt_y</p:attrName>
                                        </p:attrNameLst>
                                      </p:cBhvr>
                                      <p:tavLst>
                                        <p:tav tm="0" fmla="#ppt_y-sin(pi*$)/9">
                                          <p:val>
                                            <p:fltVal val="0"/>
                                          </p:val>
                                        </p:tav>
                                        <p:tav tm="100000">
                                          <p:val>
                                            <p:fltVal val="1"/>
                                          </p:val>
                                        </p:tav>
                                      </p:tavLst>
                                    </p:anim>
                                    <p:anim calcmode="lin" valueType="num">
                                      <p:cBhvr>
                                        <p:cTn id="31" dur="207" tmFilter="0, 0; 0.125,0.2665; 0.25,0.4; 0.375,0.465; 0.5,0.5;  0.625,0.535; 0.75,0.6; 0.875,0.7335; 1,1">
                                          <p:stCondLst>
                                            <p:cond delay="828"/>
                                          </p:stCondLst>
                                        </p:cTn>
                                        <p:tgtEl>
                                          <p:spTgt spid="27"/>
                                        </p:tgtEl>
                                        <p:attrNameLst>
                                          <p:attrName>ppt_y</p:attrName>
                                        </p:attrNameLst>
                                      </p:cBhvr>
                                      <p:tavLst>
                                        <p:tav tm="0" fmla="#ppt_y-sin(pi*$)/27">
                                          <p:val>
                                            <p:fltVal val="0"/>
                                          </p:val>
                                        </p:tav>
                                        <p:tav tm="100000">
                                          <p:val>
                                            <p:fltVal val="1"/>
                                          </p:val>
                                        </p:tav>
                                      </p:tavLst>
                                    </p:anim>
                                    <p:anim calcmode="lin" valueType="num">
                                      <p:cBhvr>
                                        <p:cTn id="32" dur="103" tmFilter="0, 0; 0.125,0.2665; 0.25,0.4; 0.375,0.465; 0.5,0.5;  0.625,0.535; 0.75,0.6; 0.875,0.7335; 1,1">
                                          <p:stCondLst>
                                            <p:cond delay="1035"/>
                                          </p:stCondLst>
                                        </p:cTn>
                                        <p:tgtEl>
                                          <p:spTgt spid="27"/>
                                        </p:tgtEl>
                                        <p:attrNameLst>
                                          <p:attrName>ppt_y</p:attrName>
                                        </p:attrNameLst>
                                      </p:cBhvr>
                                      <p:tavLst>
                                        <p:tav tm="0" fmla="#ppt_y-sin(pi*$)/81">
                                          <p:val>
                                            <p:fltVal val="0"/>
                                          </p:val>
                                        </p:tav>
                                        <p:tav tm="100000">
                                          <p:val>
                                            <p:fltVal val="1"/>
                                          </p:val>
                                        </p:tav>
                                      </p:tavLst>
                                    </p:anim>
                                    <p:animScale>
                                      <p:cBhvr>
                                        <p:cTn id="33" dur="16">
                                          <p:stCondLst>
                                            <p:cond delay="406"/>
                                          </p:stCondLst>
                                        </p:cTn>
                                        <p:tgtEl>
                                          <p:spTgt spid="27"/>
                                        </p:tgtEl>
                                      </p:cBhvr>
                                      <p:to x="100000" y="60000"/>
                                    </p:animScale>
                                    <p:animScale>
                                      <p:cBhvr>
                                        <p:cTn id="34" dur="104" decel="50000">
                                          <p:stCondLst>
                                            <p:cond delay="423"/>
                                          </p:stCondLst>
                                        </p:cTn>
                                        <p:tgtEl>
                                          <p:spTgt spid="27"/>
                                        </p:tgtEl>
                                      </p:cBhvr>
                                      <p:to x="100000" y="100000"/>
                                    </p:animScale>
                                    <p:animScale>
                                      <p:cBhvr>
                                        <p:cTn id="35" dur="16">
                                          <p:stCondLst>
                                            <p:cond delay="820"/>
                                          </p:stCondLst>
                                        </p:cTn>
                                        <p:tgtEl>
                                          <p:spTgt spid="27"/>
                                        </p:tgtEl>
                                      </p:cBhvr>
                                      <p:to x="100000" y="80000"/>
                                    </p:animScale>
                                    <p:animScale>
                                      <p:cBhvr>
                                        <p:cTn id="36" dur="104" decel="50000">
                                          <p:stCondLst>
                                            <p:cond delay="836"/>
                                          </p:stCondLst>
                                        </p:cTn>
                                        <p:tgtEl>
                                          <p:spTgt spid="27"/>
                                        </p:tgtEl>
                                      </p:cBhvr>
                                      <p:to x="100000" y="100000"/>
                                    </p:animScale>
                                    <p:animScale>
                                      <p:cBhvr>
                                        <p:cTn id="37" dur="16">
                                          <p:stCondLst>
                                            <p:cond delay="1026"/>
                                          </p:stCondLst>
                                        </p:cTn>
                                        <p:tgtEl>
                                          <p:spTgt spid="27"/>
                                        </p:tgtEl>
                                      </p:cBhvr>
                                      <p:to x="100000" y="90000"/>
                                    </p:animScale>
                                    <p:animScale>
                                      <p:cBhvr>
                                        <p:cTn id="38" dur="104" decel="50000">
                                          <p:stCondLst>
                                            <p:cond delay="1042"/>
                                          </p:stCondLst>
                                        </p:cTn>
                                        <p:tgtEl>
                                          <p:spTgt spid="27"/>
                                        </p:tgtEl>
                                      </p:cBhvr>
                                      <p:to x="100000" y="100000"/>
                                    </p:animScale>
                                    <p:animScale>
                                      <p:cBhvr>
                                        <p:cTn id="39" dur="16">
                                          <p:stCondLst>
                                            <p:cond delay="1130"/>
                                          </p:stCondLst>
                                        </p:cTn>
                                        <p:tgtEl>
                                          <p:spTgt spid="27"/>
                                        </p:tgtEl>
                                      </p:cBhvr>
                                      <p:to x="100000" y="95000"/>
                                    </p:animScale>
                                    <p:animScale>
                                      <p:cBhvr>
                                        <p:cTn id="40" dur="104" decel="50000">
                                          <p:stCondLst>
                                            <p:cond delay="1146"/>
                                          </p:stCondLst>
                                        </p:cTn>
                                        <p:tgtEl>
                                          <p:spTgt spid="27"/>
                                        </p:tgtEl>
                                      </p:cBhvr>
                                      <p:to x="100000" y="100000"/>
                                    </p:animScale>
                                  </p:childTnLst>
                                </p:cTn>
                              </p:par>
                              <p:par>
                                <p:cTn id="41" presetID="26" presetClass="entr" presetSubtype="0" fill="hold" nodeType="withEffect">
                                  <p:stCondLst>
                                    <p:cond delay="500"/>
                                  </p:stCondLst>
                                  <p:childTnLst>
                                    <p:set>
                                      <p:cBhvr>
                                        <p:cTn id="42" dur="1" fill="hold">
                                          <p:stCondLst>
                                            <p:cond delay="0"/>
                                          </p:stCondLst>
                                        </p:cTn>
                                        <p:tgtEl>
                                          <p:spTgt spid="36"/>
                                        </p:tgtEl>
                                        <p:attrNameLst>
                                          <p:attrName>style.visibility</p:attrName>
                                        </p:attrNameLst>
                                      </p:cBhvr>
                                      <p:to>
                                        <p:strVal val="visible"/>
                                      </p:to>
                                    </p:set>
                                    <p:animEffect transition="in" filter="wipe(down)">
                                      <p:cBhvr>
                                        <p:cTn id="43" dur="362">
                                          <p:stCondLst>
                                            <p:cond delay="0"/>
                                          </p:stCondLst>
                                        </p:cTn>
                                        <p:tgtEl>
                                          <p:spTgt spid="36"/>
                                        </p:tgtEl>
                                      </p:cBhvr>
                                    </p:animEffect>
                                    <p:anim calcmode="lin" valueType="num">
                                      <p:cBhvr>
                                        <p:cTn id="44" dur="1139"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45" dur="415"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46" dur="415" tmFilter="0, 0; 0.125,0.2665; 0.25,0.4; 0.375,0.465; 0.5,0.5;  0.625,0.535; 0.75,0.6; 0.875,0.7335; 1,1">
                                          <p:stCondLst>
                                            <p:cond delay="415"/>
                                          </p:stCondLst>
                                        </p:cTn>
                                        <p:tgtEl>
                                          <p:spTgt spid="36"/>
                                        </p:tgtEl>
                                        <p:attrNameLst>
                                          <p:attrName>ppt_y</p:attrName>
                                        </p:attrNameLst>
                                      </p:cBhvr>
                                      <p:tavLst>
                                        <p:tav tm="0" fmla="#ppt_y-sin(pi*$)/9">
                                          <p:val>
                                            <p:fltVal val="0"/>
                                          </p:val>
                                        </p:tav>
                                        <p:tav tm="100000">
                                          <p:val>
                                            <p:fltVal val="1"/>
                                          </p:val>
                                        </p:tav>
                                      </p:tavLst>
                                    </p:anim>
                                    <p:anim calcmode="lin" valueType="num">
                                      <p:cBhvr>
                                        <p:cTn id="47" dur="207" tmFilter="0, 0; 0.125,0.2665; 0.25,0.4; 0.375,0.465; 0.5,0.5;  0.625,0.535; 0.75,0.6; 0.875,0.7335; 1,1">
                                          <p:stCondLst>
                                            <p:cond delay="828"/>
                                          </p:stCondLst>
                                        </p:cTn>
                                        <p:tgtEl>
                                          <p:spTgt spid="36"/>
                                        </p:tgtEl>
                                        <p:attrNameLst>
                                          <p:attrName>ppt_y</p:attrName>
                                        </p:attrNameLst>
                                      </p:cBhvr>
                                      <p:tavLst>
                                        <p:tav tm="0" fmla="#ppt_y-sin(pi*$)/27">
                                          <p:val>
                                            <p:fltVal val="0"/>
                                          </p:val>
                                        </p:tav>
                                        <p:tav tm="100000">
                                          <p:val>
                                            <p:fltVal val="1"/>
                                          </p:val>
                                        </p:tav>
                                      </p:tavLst>
                                    </p:anim>
                                    <p:anim calcmode="lin" valueType="num">
                                      <p:cBhvr>
                                        <p:cTn id="48" dur="103" tmFilter="0, 0; 0.125,0.2665; 0.25,0.4; 0.375,0.465; 0.5,0.5;  0.625,0.535; 0.75,0.6; 0.875,0.7335; 1,1">
                                          <p:stCondLst>
                                            <p:cond delay="1035"/>
                                          </p:stCondLst>
                                        </p:cTn>
                                        <p:tgtEl>
                                          <p:spTgt spid="36"/>
                                        </p:tgtEl>
                                        <p:attrNameLst>
                                          <p:attrName>ppt_y</p:attrName>
                                        </p:attrNameLst>
                                      </p:cBhvr>
                                      <p:tavLst>
                                        <p:tav tm="0" fmla="#ppt_y-sin(pi*$)/81">
                                          <p:val>
                                            <p:fltVal val="0"/>
                                          </p:val>
                                        </p:tav>
                                        <p:tav tm="100000">
                                          <p:val>
                                            <p:fltVal val="1"/>
                                          </p:val>
                                        </p:tav>
                                      </p:tavLst>
                                    </p:anim>
                                    <p:animScale>
                                      <p:cBhvr>
                                        <p:cTn id="49" dur="16">
                                          <p:stCondLst>
                                            <p:cond delay="406"/>
                                          </p:stCondLst>
                                        </p:cTn>
                                        <p:tgtEl>
                                          <p:spTgt spid="36"/>
                                        </p:tgtEl>
                                      </p:cBhvr>
                                      <p:to x="100000" y="60000"/>
                                    </p:animScale>
                                    <p:animScale>
                                      <p:cBhvr>
                                        <p:cTn id="50" dur="104" decel="50000">
                                          <p:stCondLst>
                                            <p:cond delay="423"/>
                                          </p:stCondLst>
                                        </p:cTn>
                                        <p:tgtEl>
                                          <p:spTgt spid="36"/>
                                        </p:tgtEl>
                                      </p:cBhvr>
                                      <p:to x="100000" y="100000"/>
                                    </p:animScale>
                                    <p:animScale>
                                      <p:cBhvr>
                                        <p:cTn id="51" dur="16">
                                          <p:stCondLst>
                                            <p:cond delay="820"/>
                                          </p:stCondLst>
                                        </p:cTn>
                                        <p:tgtEl>
                                          <p:spTgt spid="36"/>
                                        </p:tgtEl>
                                      </p:cBhvr>
                                      <p:to x="100000" y="80000"/>
                                    </p:animScale>
                                    <p:animScale>
                                      <p:cBhvr>
                                        <p:cTn id="52" dur="104" decel="50000">
                                          <p:stCondLst>
                                            <p:cond delay="836"/>
                                          </p:stCondLst>
                                        </p:cTn>
                                        <p:tgtEl>
                                          <p:spTgt spid="36"/>
                                        </p:tgtEl>
                                      </p:cBhvr>
                                      <p:to x="100000" y="100000"/>
                                    </p:animScale>
                                    <p:animScale>
                                      <p:cBhvr>
                                        <p:cTn id="53" dur="16">
                                          <p:stCondLst>
                                            <p:cond delay="1026"/>
                                          </p:stCondLst>
                                        </p:cTn>
                                        <p:tgtEl>
                                          <p:spTgt spid="36"/>
                                        </p:tgtEl>
                                      </p:cBhvr>
                                      <p:to x="100000" y="90000"/>
                                    </p:animScale>
                                    <p:animScale>
                                      <p:cBhvr>
                                        <p:cTn id="54" dur="104" decel="50000">
                                          <p:stCondLst>
                                            <p:cond delay="1042"/>
                                          </p:stCondLst>
                                        </p:cTn>
                                        <p:tgtEl>
                                          <p:spTgt spid="36"/>
                                        </p:tgtEl>
                                      </p:cBhvr>
                                      <p:to x="100000" y="100000"/>
                                    </p:animScale>
                                    <p:animScale>
                                      <p:cBhvr>
                                        <p:cTn id="55" dur="16">
                                          <p:stCondLst>
                                            <p:cond delay="1130"/>
                                          </p:stCondLst>
                                        </p:cTn>
                                        <p:tgtEl>
                                          <p:spTgt spid="36"/>
                                        </p:tgtEl>
                                      </p:cBhvr>
                                      <p:to x="100000" y="95000"/>
                                    </p:animScale>
                                    <p:animScale>
                                      <p:cBhvr>
                                        <p:cTn id="56" dur="104" decel="50000">
                                          <p:stCondLst>
                                            <p:cond delay="1146"/>
                                          </p:stCondLst>
                                        </p:cTn>
                                        <p:tgtEl>
                                          <p:spTgt spid="36"/>
                                        </p:tgtEl>
                                      </p:cBhvr>
                                      <p:to x="100000" y="100000"/>
                                    </p:animScale>
                                  </p:childTnLst>
                                </p:cTn>
                              </p:par>
                            </p:childTnLst>
                          </p:cTn>
                        </p:par>
                        <p:par>
                          <p:cTn id="57" fill="hold">
                            <p:stCondLst>
                              <p:cond delay="2500"/>
                            </p:stCondLst>
                            <p:childTnLst>
                              <p:par>
                                <p:cTn id="58" presetID="10" presetClass="entr" presetSubtype="0" fill="hold" grpId="0" nodeType="after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childTnLst>
                          </p:cTn>
                        </p:par>
                        <p:par>
                          <p:cTn id="61" fill="hold">
                            <p:stCondLst>
                              <p:cond delay="3000"/>
                            </p:stCondLst>
                            <p:childTnLst>
                              <p:par>
                                <p:cTn id="62" presetID="22" presetClass="entr" presetSubtype="8"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500"/>
                                        <p:tgtEl>
                                          <p:spTgt spid="20"/>
                                        </p:tgtEl>
                                      </p:cBhvr>
                                    </p:animEffect>
                                  </p:childTnLst>
                                </p:cTn>
                              </p:par>
                            </p:childTnLst>
                          </p:cTn>
                        </p:par>
                        <p:par>
                          <p:cTn id="65" fill="hold">
                            <p:stCondLst>
                              <p:cond delay="3500"/>
                            </p:stCondLst>
                            <p:childTnLst>
                              <p:par>
                                <p:cTn id="66" presetID="10" presetClass="entr" presetSubtype="0" fill="hold" grpId="0" nodeType="after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32"/>
          <p:cNvSpPr/>
          <p:nvPr/>
        </p:nvSpPr>
        <p:spPr>
          <a:xfrm>
            <a:off x="2217646" y="1392547"/>
            <a:ext cx="376365" cy="128118"/>
          </a:xfrm>
          <a:custGeom>
            <a:avLst/>
            <a:gdLst>
              <a:gd name="connsiteX0" fmla="*/ 0 w 969818"/>
              <a:gd name="connsiteY0" fmla="*/ 0 h 369455"/>
              <a:gd name="connsiteX1" fmla="*/ 635000 w 969818"/>
              <a:gd name="connsiteY1" fmla="*/ 0 h 369455"/>
              <a:gd name="connsiteX2" fmla="*/ 969818 w 969818"/>
              <a:gd name="connsiteY2" fmla="*/ 369455 h 369455"/>
            </a:gdLst>
            <a:ahLst/>
            <a:cxnLst>
              <a:cxn ang="0">
                <a:pos x="connsiteX0" y="connsiteY0"/>
              </a:cxn>
              <a:cxn ang="0">
                <a:pos x="connsiteX1" y="connsiteY1"/>
              </a:cxn>
              <a:cxn ang="0">
                <a:pos x="connsiteX2" y="connsiteY2"/>
              </a:cxn>
            </a:cxnLst>
            <a:rect l="l" t="t" r="r" b="b"/>
            <a:pathLst>
              <a:path w="969818" h="369455">
                <a:moveTo>
                  <a:pt x="0" y="0"/>
                </a:moveTo>
                <a:lnTo>
                  <a:pt x="635000" y="0"/>
                </a:lnTo>
                <a:lnTo>
                  <a:pt x="969818" y="369455"/>
                </a:lnTo>
              </a:path>
            </a:pathLst>
          </a:cu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Freeform 43"/>
          <p:cNvSpPr/>
          <p:nvPr/>
        </p:nvSpPr>
        <p:spPr>
          <a:xfrm rot="10800000">
            <a:off x="5385560" y="4240127"/>
            <a:ext cx="597437" cy="422756"/>
          </a:xfrm>
          <a:custGeom>
            <a:avLst/>
            <a:gdLst>
              <a:gd name="connsiteX0" fmla="*/ 0 w 969818"/>
              <a:gd name="connsiteY0" fmla="*/ 0 h 369455"/>
              <a:gd name="connsiteX1" fmla="*/ 635000 w 969818"/>
              <a:gd name="connsiteY1" fmla="*/ 0 h 369455"/>
              <a:gd name="connsiteX2" fmla="*/ 969818 w 969818"/>
              <a:gd name="connsiteY2" fmla="*/ 369455 h 369455"/>
            </a:gdLst>
            <a:ahLst/>
            <a:cxnLst>
              <a:cxn ang="0">
                <a:pos x="connsiteX0" y="connsiteY0"/>
              </a:cxn>
              <a:cxn ang="0">
                <a:pos x="connsiteX1" y="connsiteY1"/>
              </a:cxn>
              <a:cxn ang="0">
                <a:pos x="connsiteX2" y="connsiteY2"/>
              </a:cxn>
            </a:cxnLst>
            <a:rect l="l" t="t" r="r" b="b"/>
            <a:pathLst>
              <a:path w="969818" h="369455">
                <a:moveTo>
                  <a:pt x="0" y="0"/>
                </a:moveTo>
                <a:lnTo>
                  <a:pt x="635000" y="0"/>
                </a:lnTo>
                <a:lnTo>
                  <a:pt x="969818" y="369455"/>
                </a:lnTo>
              </a:path>
            </a:pathLst>
          </a:cu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Freeform 46"/>
          <p:cNvSpPr/>
          <p:nvPr/>
        </p:nvSpPr>
        <p:spPr>
          <a:xfrm>
            <a:off x="1618383" y="3013540"/>
            <a:ext cx="354323" cy="94647"/>
          </a:xfrm>
          <a:custGeom>
            <a:avLst/>
            <a:gdLst>
              <a:gd name="connsiteX0" fmla="*/ 0 w 969818"/>
              <a:gd name="connsiteY0" fmla="*/ 0 h 369455"/>
              <a:gd name="connsiteX1" fmla="*/ 635000 w 969818"/>
              <a:gd name="connsiteY1" fmla="*/ 0 h 369455"/>
              <a:gd name="connsiteX2" fmla="*/ 969818 w 969818"/>
              <a:gd name="connsiteY2" fmla="*/ 369455 h 369455"/>
            </a:gdLst>
            <a:ahLst/>
            <a:cxnLst>
              <a:cxn ang="0">
                <a:pos x="connsiteX0" y="connsiteY0"/>
              </a:cxn>
              <a:cxn ang="0">
                <a:pos x="connsiteX1" y="connsiteY1"/>
              </a:cxn>
              <a:cxn ang="0">
                <a:pos x="connsiteX2" y="connsiteY2"/>
              </a:cxn>
            </a:cxnLst>
            <a:rect l="l" t="t" r="r" b="b"/>
            <a:pathLst>
              <a:path w="969818" h="369455">
                <a:moveTo>
                  <a:pt x="0" y="0"/>
                </a:moveTo>
                <a:lnTo>
                  <a:pt x="635000" y="0"/>
                </a:lnTo>
                <a:lnTo>
                  <a:pt x="969818" y="369455"/>
                </a:lnTo>
              </a:path>
            </a:pathLst>
          </a:cu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Freeform 49"/>
          <p:cNvSpPr/>
          <p:nvPr/>
        </p:nvSpPr>
        <p:spPr>
          <a:xfrm flipH="1">
            <a:off x="6471478" y="1413187"/>
            <a:ext cx="376365" cy="128118"/>
          </a:xfrm>
          <a:custGeom>
            <a:avLst/>
            <a:gdLst>
              <a:gd name="connsiteX0" fmla="*/ 0 w 969818"/>
              <a:gd name="connsiteY0" fmla="*/ 0 h 369455"/>
              <a:gd name="connsiteX1" fmla="*/ 635000 w 969818"/>
              <a:gd name="connsiteY1" fmla="*/ 0 h 369455"/>
              <a:gd name="connsiteX2" fmla="*/ 969818 w 969818"/>
              <a:gd name="connsiteY2" fmla="*/ 369455 h 369455"/>
            </a:gdLst>
            <a:ahLst/>
            <a:cxnLst>
              <a:cxn ang="0">
                <a:pos x="connsiteX0" y="connsiteY0"/>
              </a:cxn>
              <a:cxn ang="0">
                <a:pos x="connsiteX1" y="connsiteY1"/>
              </a:cxn>
              <a:cxn ang="0">
                <a:pos x="connsiteX2" y="connsiteY2"/>
              </a:cxn>
            </a:cxnLst>
            <a:rect l="l" t="t" r="r" b="b"/>
            <a:pathLst>
              <a:path w="969818" h="369455">
                <a:moveTo>
                  <a:pt x="0" y="0"/>
                </a:moveTo>
                <a:lnTo>
                  <a:pt x="635000" y="0"/>
                </a:lnTo>
                <a:lnTo>
                  <a:pt x="969818" y="369455"/>
                </a:lnTo>
              </a:path>
            </a:pathLst>
          </a:cu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Freeform 55"/>
          <p:cNvSpPr/>
          <p:nvPr/>
        </p:nvSpPr>
        <p:spPr>
          <a:xfrm flipH="1">
            <a:off x="7279262" y="2463910"/>
            <a:ext cx="279605" cy="125507"/>
          </a:xfrm>
          <a:custGeom>
            <a:avLst/>
            <a:gdLst>
              <a:gd name="connsiteX0" fmla="*/ 0 w 969818"/>
              <a:gd name="connsiteY0" fmla="*/ 0 h 369455"/>
              <a:gd name="connsiteX1" fmla="*/ 635000 w 969818"/>
              <a:gd name="connsiteY1" fmla="*/ 0 h 369455"/>
              <a:gd name="connsiteX2" fmla="*/ 969818 w 969818"/>
              <a:gd name="connsiteY2" fmla="*/ 369455 h 369455"/>
            </a:gdLst>
            <a:ahLst/>
            <a:cxnLst>
              <a:cxn ang="0">
                <a:pos x="connsiteX0" y="connsiteY0"/>
              </a:cxn>
              <a:cxn ang="0">
                <a:pos x="connsiteX1" y="connsiteY1"/>
              </a:cxn>
              <a:cxn ang="0">
                <a:pos x="connsiteX2" y="connsiteY2"/>
              </a:cxn>
            </a:cxnLst>
            <a:rect l="l" t="t" r="r" b="b"/>
            <a:pathLst>
              <a:path w="969818" h="369455">
                <a:moveTo>
                  <a:pt x="0" y="0"/>
                </a:moveTo>
                <a:lnTo>
                  <a:pt x="635000" y="0"/>
                </a:lnTo>
                <a:lnTo>
                  <a:pt x="969818" y="369455"/>
                </a:lnTo>
              </a:path>
            </a:pathLst>
          </a:cu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grpSp>
        <p:nvGrpSpPr>
          <p:cNvPr id="6" name="Group 4"/>
          <p:cNvGrpSpPr>
            <a:grpSpLocks noChangeAspect="1"/>
          </p:cNvGrpSpPr>
          <p:nvPr/>
        </p:nvGrpSpPr>
        <p:grpSpPr bwMode="auto">
          <a:xfrm>
            <a:off x="2354762" y="1089041"/>
            <a:ext cx="2342188" cy="2342190"/>
            <a:chOff x="397" y="369"/>
            <a:chExt cx="1624" cy="1624"/>
          </a:xfrm>
        </p:grpSpPr>
        <p:sp>
          <p:nvSpPr>
            <p:cNvPr id="7" name="Freeform 5"/>
            <p:cNvSpPr/>
            <p:nvPr/>
          </p:nvSpPr>
          <p:spPr bwMode="auto">
            <a:xfrm>
              <a:off x="397" y="369"/>
              <a:ext cx="1624" cy="1624"/>
            </a:xfrm>
            <a:custGeom>
              <a:avLst/>
              <a:gdLst>
                <a:gd name="T0" fmla="*/ 2021 w 4043"/>
                <a:gd name="T1" fmla="*/ 0 h 4042"/>
                <a:gd name="T2" fmla="*/ 2021 w 4043"/>
                <a:gd name="T3" fmla="*/ 0 h 4042"/>
                <a:gd name="T4" fmla="*/ 0 w 4043"/>
                <a:gd name="T5" fmla="*/ 2021 h 4042"/>
                <a:gd name="T6" fmla="*/ 2021 w 4043"/>
                <a:gd name="T7" fmla="*/ 4042 h 4042"/>
                <a:gd name="T8" fmla="*/ 4043 w 4043"/>
                <a:gd name="T9" fmla="*/ 2021 h 4042"/>
                <a:gd name="T10" fmla="*/ 2021 w 4043"/>
                <a:gd name="T11" fmla="*/ 0 h 4042"/>
              </a:gdLst>
              <a:ahLst/>
              <a:cxnLst>
                <a:cxn ang="0">
                  <a:pos x="T0" y="T1"/>
                </a:cxn>
                <a:cxn ang="0">
                  <a:pos x="T2" y="T3"/>
                </a:cxn>
                <a:cxn ang="0">
                  <a:pos x="T4" y="T5"/>
                </a:cxn>
                <a:cxn ang="0">
                  <a:pos x="T6" y="T7"/>
                </a:cxn>
                <a:cxn ang="0">
                  <a:pos x="T8" y="T9"/>
                </a:cxn>
                <a:cxn ang="0">
                  <a:pos x="T10" y="T11"/>
                </a:cxn>
              </a:cxnLst>
              <a:rect l="0" t="0" r="r" b="b"/>
              <a:pathLst>
                <a:path w="4043" h="4042">
                  <a:moveTo>
                    <a:pt x="2021" y="0"/>
                  </a:moveTo>
                  <a:lnTo>
                    <a:pt x="2021" y="0"/>
                  </a:lnTo>
                  <a:cubicBezTo>
                    <a:pt x="905" y="0"/>
                    <a:pt x="0" y="904"/>
                    <a:pt x="0" y="2021"/>
                  </a:cubicBezTo>
                  <a:cubicBezTo>
                    <a:pt x="0" y="3137"/>
                    <a:pt x="905" y="4042"/>
                    <a:pt x="2021" y="4042"/>
                  </a:cubicBezTo>
                  <a:cubicBezTo>
                    <a:pt x="3138" y="4042"/>
                    <a:pt x="4043" y="3137"/>
                    <a:pt x="4043" y="2021"/>
                  </a:cubicBezTo>
                  <a:cubicBezTo>
                    <a:pt x="4043" y="905"/>
                    <a:pt x="3138" y="0"/>
                    <a:pt x="2021" y="0"/>
                  </a:cubicBezTo>
                  <a:close/>
                </a:path>
              </a:pathLst>
            </a:custGeom>
            <a:solidFill>
              <a:schemeClr val="accent2"/>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sp>
          <p:nvSpPr>
            <p:cNvPr id="8" name="Freeform 6"/>
            <p:cNvSpPr>
              <a:spLocks noEditPoints="1"/>
            </p:cNvSpPr>
            <p:nvPr/>
          </p:nvSpPr>
          <p:spPr bwMode="auto">
            <a:xfrm>
              <a:off x="794" y="851"/>
              <a:ext cx="835" cy="648"/>
            </a:xfrm>
            <a:custGeom>
              <a:avLst/>
              <a:gdLst>
                <a:gd name="T0" fmla="*/ 2035 w 2734"/>
                <a:gd name="T1" fmla="*/ 1214 h 2121"/>
                <a:gd name="T2" fmla="*/ 2035 w 2734"/>
                <a:gd name="T3" fmla="*/ 1425 h 2121"/>
                <a:gd name="T4" fmla="*/ 2035 w 2734"/>
                <a:gd name="T5" fmla="*/ 1214 h 2121"/>
                <a:gd name="T6" fmla="*/ 1689 w 2734"/>
                <a:gd name="T7" fmla="*/ 1214 h 2121"/>
                <a:gd name="T8" fmla="*/ 1689 w 2734"/>
                <a:gd name="T9" fmla="*/ 1425 h 2121"/>
                <a:gd name="T10" fmla="*/ 1689 w 2734"/>
                <a:gd name="T11" fmla="*/ 1214 h 2121"/>
                <a:gd name="T12" fmla="*/ 2353 w 2734"/>
                <a:gd name="T13" fmla="*/ 1721 h 2121"/>
                <a:gd name="T14" fmla="*/ 2248 w 2734"/>
                <a:gd name="T15" fmla="*/ 1779 h 2121"/>
                <a:gd name="T16" fmla="*/ 1708 w 2734"/>
                <a:gd name="T17" fmla="*/ 1904 h 2121"/>
                <a:gd name="T18" fmla="*/ 872 w 2734"/>
                <a:gd name="T19" fmla="*/ 1288 h 2121"/>
                <a:gd name="T20" fmla="*/ 529 w 2734"/>
                <a:gd name="T21" fmla="*/ 1216 h 2121"/>
                <a:gd name="T22" fmla="*/ 316 w 2734"/>
                <a:gd name="T23" fmla="*/ 1412 h 2121"/>
                <a:gd name="T24" fmla="*/ 321 w 2734"/>
                <a:gd name="T25" fmla="*/ 1073 h 2121"/>
                <a:gd name="T26" fmla="*/ 919 w 2734"/>
                <a:gd name="T27" fmla="*/ 158 h 2121"/>
                <a:gd name="T28" fmla="*/ 1754 w 2734"/>
                <a:gd name="T29" fmla="*/ 774 h 2121"/>
                <a:gd name="T30" fmla="*/ 2359 w 2734"/>
                <a:gd name="T31" fmla="*/ 1629 h 2121"/>
                <a:gd name="T32" fmla="*/ 2716 w 2734"/>
                <a:gd name="T33" fmla="*/ 2000 h 2121"/>
                <a:gd name="T34" fmla="*/ 2516 w 2734"/>
                <a:gd name="T35" fmla="*/ 1683 h 2121"/>
                <a:gd name="T36" fmla="*/ 1828 w 2734"/>
                <a:gd name="T37" fmla="*/ 621 h 2121"/>
                <a:gd name="T38" fmla="*/ 0 w 2734"/>
                <a:gd name="T39" fmla="*/ 723 h 2121"/>
                <a:gd name="T40" fmla="*/ 133 w 2734"/>
                <a:gd name="T41" fmla="*/ 1636 h 2121"/>
                <a:gd name="T42" fmla="*/ 270 w 2734"/>
                <a:gd name="T43" fmla="*/ 1698 h 2121"/>
                <a:gd name="T44" fmla="*/ 798 w 2734"/>
                <a:gd name="T45" fmla="*/ 1441 h 2121"/>
                <a:gd name="T46" fmla="*/ 2220 w 2734"/>
                <a:gd name="T47" fmla="*/ 1939 h 2121"/>
                <a:gd name="T48" fmla="*/ 2649 w 2734"/>
                <a:gd name="T49" fmla="*/ 2121 h 2121"/>
                <a:gd name="T50" fmla="*/ 2716 w 2734"/>
                <a:gd name="T51" fmla="*/ 2000 h 2121"/>
                <a:gd name="T52" fmla="*/ 1355 w 2734"/>
                <a:gd name="T53" fmla="*/ 736 h 2121"/>
                <a:gd name="T54" fmla="*/ 1144 w 2734"/>
                <a:gd name="T55" fmla="*/ 736 h 2121"/>
                <a:gd name="T56" fmla="*/ 1355 w 2734"/>
                <a:gd name="T57" fmla="*/ 736 h 2121"/>
                <a:gd name="T58" fmla="*/ 557 w 2734"/>
                <a:gd name="T59" fmla="*/ 630 h 2121"/>
                <a:gd name="T60" fmla="*/ 451 w 2734"/>
                <a:gd name="T61" fmla="*/ 735 h 2121"/>
                <a:gd name="T62" fmla="*/ 557 w 2734"/>
                <a:gd name="T63" fmla="*/ 841 h 2121"/>
                <a:gd name="T64" fmla="*/ 663 w 2734"/>
                <a:gd name="T65" fmla="*/ 735 h 2121"/>
                <a:gd name="T66" fmla="*/ 557 w 2734"/>
                <a:gd name="T67" fmla="*/ 630 h 2121"/>
                <a:gd name="T68" fmla="*/ 1342 w 2734"/>
                <a:gd name="T69" fmla="*/ 1214 h 2121"/>
                <a:gd name="T70" fmla="*/ 1237 w 2734"/>
                <a:gd name="T71" fmla="*/ 1319 h 2121"/>
                <a:gd name="T72" fmla="*/ 1342 w 2734"/>
                <a:gd name="T73" fmla="*/ 1425 h 2121"/>
                <a:gd name="T74" fmla="*/ 1448 w 2734"/>
                <a:gd name="T75" fmla="*/ 1319 h 2121"/>
                <a:gd name="T76" fmla="*/ 1342 w 2734"/>
                <a:gd name="T77" fmla="*/ 1214 h 2121"/>
                <a:gd name="T78" fmla="*/ 903 w 2734"/>
                <a:gd name="T79" fmla="*/ 630 h 2121"/>
                <a:gd name="T80" fmla="*/ 903 w 2734"/>
                <a:gd name="T81" fmla="*/ 841 h 2121"/>
                <a:gd name="T82" fmla="*/ 903 w 2734"/>
                <a:gd name="T83" fmla="*/ 630 h 2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4" h="2121">
                  <a:moveTo>
                    <a:pt x="2035" y="1214"/>
                  </a:moveTo>
                  <a:lnTo>
                    <a:pt x="2035" y="1214"/>
                  </a:lnTo>
                  <a:cubicBezTo>
                    <a:pt x="1976" y="1214"/>
                    <a:pt x="1929" y="1261"/>
                    <a:pt x="1929" y="1320"/>
                  </a:cubicBezTo>
                  <a:cubicBezTo>
                    <a:pt x="1929" y="1378"/>
                    <a:pt x="1976" y="1425"/>
                    <a:pt x="2035" y="1425"/>
                  </a:cubicBezTo>
                  <a:cubicBezTo>
                    <a:pt x="2093" y="1425"/>
                    <a:pt x="2140" y="1378"/>
                    <a:pt x="2140" y="1320"/>
                  </a:cubicBezTo>
                  <a:cubicBezTo>
                    <a:pt x="2140" y="1261"/>
                    <a:pt x="2093" y="1214"/>
                    <a:pt x="2035" y="1214"/>
                  </a:cubicBezTo>
                  <a:close/>
                  <a:moveTo>
                    <a:pt x="1689" y="1214"/>
                  </a:moveTo>
                  <a:lnTo>
                    <a:pt x="1689" y="1214"/>
                  </a:lnTo>
                  <a:cubicBezTo>
                    <a:pt x="1630" y="1214"/>
                    <a:pt x="1583" y="1261"/>
                    <a:pt x="1583" y="1320"/>
                  </a:cubicBezTo>
                  <a:cubicBezTo>
                    <a:pt x="1583" y="1378"/>
                    <a:pt x="1630" y="1425"/>
                    <a:pt x="1689" y="1425"/>
                  </a:cubicBezTo>
                  <a:cubicBezTo>
                    <a:pt x="1747" y="1425"/>
                    <a:pt x="1794" y="1378"/>
                    <a:pt x="1794" y="1320"/>
                  </a:cubicBezTo>
                  <a:cubicBezTo>
                    <a:pt x="1794" y="1261"/>
                    <a:pt x="1747" y="1214"/>
                    <a:pt x="1689" y="1214"/>
                  </a:cubicBezTo>
                  <a:close/>
                  <a:moveTo>
                    <a:pt x="2353" y="1721"/>
                  </a:moveTo>
                  <a:lnTo>
                    <a:pt x="2353" y="1721"/>
                  </a:lnTo>
                  <a:lnTo>
                    <a:pt x="2444" y="1865"/>
                  </a:lnTo>
                  <a:lnTo>
                    <a:pt x="2248" y="1779"/>
                  </a:lnTo>
                  <a:cubicBezTo>
                    <a:pt x="2225" y="1769"/>
                    <a:pt x="2198" y="1770"/>
                    <a:pt x="2176" y="1783"/>
                  </a:cubicBezTo>
                  <a:cubicBezTo>
                    <a:pt x="2041" y="1862"/>
                    <a:pt x="1879" y="1904"/>
                    <a:pt x="1708" y="1904"/>
                  </a:cubicBezTo>
                  <a:cubicBezTo>
                    <a:pt x="1299" y="1904"/>
                    <a:pt x="965" y="1666"/>
                    <a:pt x="948" y="1362"/>
                  </a:cubicBezTo>
                  <a:cubicBezTo>
                    <a:pt x="945" y="1322"/>
                    <a:pt x="913" y="1290"/>
                    <a:pt x="872" y="1288"/>
                  </a:cubicBezTo>
                  <a:cubicBezTo>
                    <a:pt x="762" y="1283"/>
                    <a:pt x="656" y="1260"/>
                    <a:pt x="559" y="1221"/>
                  </a:cubicBezTo>
                  <a:cubicBezTo>
                    <a:pt x="549" y="1217"/>
                    <a:pt x="539" y="1216"/>
                    <a:pt x="529" y="1216"/>
                  </a:cubicBezTo>
                  <a:cubicBezTo>
                    <a:pt x="507" y="1216"/>
                    <a:pt x="486" y="1225"/>
                    <a:pt x="471" y="1241"/>
                  </a:cubicBezTo>
                  <a:lnTo>
                    <a:pt x="316" y="1412"/>
                  </a:lnTo>
                  <a:lnTo>
                    <a:pt x="346" y="1138"/>
                  </a:lnTo>
                  <a:cubicBezTo>
                    <a:pt x="348" y="1114"/>
                    <a:pt x="339" y="1090"/>
                    <a:pt x="321" y="1073"/>
                  </a:cubicBezTo>
                  <a:cubicBezTo>
                    <a:pt x="214" y="972"/>
                    <a:pt x="158" y="851"/>
                    <a:pt x="158" y="723"/>
                  </a:cubicBezTo>
                  <a:cubicBezTo>
                    <a:pt x="158" y="412"/>
                    <a:pt x="499" y="158"/>
                    <a:pt x="919" y="158"/>
                  </a:cubicBezTo>
                  <a:cubicBezTo>
                    <a:pt x="1328" y="158"/>
                    <a:pt x="1661" y="396"/>
                    <a:pt x="1679" y="699"/>
                  </a:cubicBezTo>
                  <a:cubicBezTo>
                    <a:pt x="1681" y="740"/>
                    <a:pt x="1713" y="772"/>
                    <a:pt x="1754" y="774"/>
                  </a:cubicBezTo>
                  <a:cubicBezTo>
                    <a:pt x="2155" y="792"/>
                    <a:pt x="2468" y="1040"/>
                    <a:pt x="2468" y="1338"/>
                  </a:cubicBezTo>
                  <a:cubicBezTo>
                    <a:pt x="2468" y="1441"/>
                    <a:pt x="2430" y="1541"/>
                    <a:pt x="2359" y="1629"/>
                  </a:cubicBezTo>
                  <a:cubicBezTo>
                    <a:pt x="2337" y="1656"/>
                    <a:pt x="2335" y="1693"/>
                    <a:pt x="2353" y="1721"/>
                  </a:cubicBezTo>
                  <a:close/>
                  <a:moveTo>
                    <a:pt x="2716" y="2000"/>
                  </a:moveTo>
                  <a:lnTo>
                    <a:pt x="2716" y="2000"/>
                  </a:lnTo>
                  <a:lnTo>
                    <a:pt x="2516" y="1683"/>
                  </a:lnTo>
                  <a:cubicBezTo>
                    <a:pt x="2588" y="1578"/>
                    <a:pt x="2626" y="1459"/>
                    <a:pt x="2626" y="1338"/>
                  </a:cubicBezTo>
                  <a:cubicBezTo>
                    <a:pt x="2626" y="973"/>
                    <a:pt x="2281" y="668"/>
                    <a:pt x="1828" y="621"/>
                  </a:cubicBezTo>
                  <a:cubicBezTo>
                    <a:pt x="1765" y="268"/>
                    <a:pt x="1381" y="0"/>
                    <a:pt x="919" y="0"/>
                  </a:cubicBezTo>
                  <a:cubicBezTo>
                    <a:pt x="412" y="0"/>
                    <a:pt x="0" y="324"/>
                    <a:pt x="0" y="723"/>
                  </a:cubicBezTo>
                  <a:cubicBezTo>
                    <a:pt x="0" y="881"/>
                    <a:pt x="65" y="1034"/>
                    <a:pt x="185" y="1159"/>
                  </a:cubicBezTo>
                  <a:lnTo>
                    <a:pt x="133" y="1636"/>
                  </a:lnTo>
                  <a:cubicBezTo>
                    <a:pt x="129" y="1670"/>
                    <a:pt x="148" y="1702"/>
                    <a:pt x="179" y="1717"/>
                  </a:cubicBezTo>
                  <a:cubicBezTo>
                    <a:pt x="210" y="1731"/>
                    <a:pt x="247" y="1723"/>
                    <a:pt x="270" y="1698"/>
                  </a:cubicBezTo>
                  <a:lnTo>
                    <a:pt x="552" y="1387"/>
                  </a:lnTo>
                  <a:cubicBezTo>
                    <a:pt x="630" y="1414"/>
                    <a:pt x="713" y="1432"/>
                    <a:pt x="798" y="1441"/>
                  </a:cubicBezTo>
                  <a:cubicBezTo>
                    <a:pt x="861" y="1794"/>
                    <a:pt x="1245" y="2062"/>
                    <a:pt x="1708" y="2062"/>
                  </a:cubicBezTo>
                  <a:cubicBezTo>
                    <a:pt x="1892" y="2062"/>
                    <a:pt x="2069" y="2020"/>
                    <a:pt x="2220" y="1939"/>
                  </a:cubicBezTo>
                  <a:lnTo>
                    <a:pt x="2617" y="2114"/>
                  </a:lnTo>
                  <a:cubicBezTo>
                    <a:pt x="2627" y="2119"/>
                    <a:pt x="2638" y="2121"/>
                    <a:pt x="2649" y="2121"/>
                  </a:cubicBezTo>
                  <a:cubicBezTo>
                    <a:pt x="2671" y="2121"/>
                    <a:pt x="2693" y="2112"/>
                    <a:pt x="2709" y="2094"/>
                  </a:cubicBezTo>
                  <a:cubicBezTo>
                    <a:pt x="2731" y="2068"/>
                    <a:pt x="2734" y="2030"/>
                    <a:pt x="2716" y="2000"/>
                  </a:cubicBezTo>
                  <a:close/>
                  <a:moveTo>
                    <a:pt x="1355" y="736"/>
                  </a:moveTo>
                  <a:lnTo>
                    <a:pt x="1355" y="736"/>
                  </a:lnTo>
                  <a:cubicBezTo>
                    <a:pt x="1355" y="677"/>
                    <a:pt x="1308" y="630"/>
                    <a:pt x="1250" y="630"/>
                  </a:cubicBezTo>
                  <a:cubicBezTo>
                    <a:pt x="1191" y="630"/>
                    <a:pt x="1144" y="677"/>
                    <a:pt x="1144" y="736"/>
                  </a:cubicBezTo>
                  <a:cubicBezTo>
                    <a:pt x="1144" y="794"/>
                    <a:pt x="1191" y="841"/>
                    <a:pt x="1250" y="841"/>
                  </a:cubicBezTo>
                  <a:cubicBezTo>
                    <a:pt x="1308" y="841"/>
                    <a:pt x="1355" y="794"/>
                    <a:pt x="1355" y="736"/>
                  </a:cubicBezTo>
                  <a:close/>
                  <a:moveTo>
                    <a:pt x="557" y="630"/>
                  </a:moveTo>
                  <a:lnTo>
                    <a:pt x="557" y="630"/>
                  </a:lnTo>
                  <a:cubicBezTo>
                    <a:pt x="529" y="630"/>
                    <a:pt x="502" y="641"/>
                    <a:pt x="482" y="661"/>
                  </a:cubicBezTo>
                  <a:cubicBezTo>
                    <a:pt x="463" y="680"/>
                    <a:pt x="451" y="708"/>
                    <a:pt x="451" y="735"/>
                  </a:cubicBezTo>
                  <a:cubicBezTo>
                    <a:pt x="451" y="763"/>
                    <a:pt x="463" y="791"/>
                    <a:pt x="482" y="810"/>
                  </a:cubicBezTo>
                  <a:cubicBezTo>
                    <a:pt x="502" y="830"/>
                    <a:pt x="529" y="841"/>
                    <a:pt x="557" y="841"/>
                  </a:cubicBezTo>
                  <a:cubicBezTo>
                    <a:pt x="585" y="841"/>
                    <a:pt x="612" y="830"/>
                    <a:pt x="632" y="810"/>
                  </a:cubicBezTo>
                  <a:cubicBezTo>
                    <a:pt x="651" y="791"/>
                    <a:pt x="663" y="763"/>
                    <a:pt x="663" y="735"/>
                  </a:cubicBezTo>
                  <a:cubicBezTo>
                    <a:pt x="663" y="708"/>
                    <a:pt x="651" y="680"/>
                    <a:pt x="632" y="661"/>
                  </a:cubicBezTo>
                  <a:cubicBezTo>
                    <a:pt x="612" y="641"/>
                    <a:pt x="585" y="630"/>
                    <a:pt x="557" y="630"/>
                  </a:cubicBezTo>
                  <a:close/>
                  <a:moveTo>
                    <a:pt x="1342" y="1214"/>
                  </a:moveTo>
                  <a:lnTo>
                    <a:pt x="1342" y="1214"/>
                  </a:lnTo>
                  <a:cubicBezTo>
                    <a:pt x="1315" y="1214"/>
                    <a:pt x="1287" y="1225"/>
                    <a:pt x="1268" y="1245"/>
                  </a:cubicBezTo>
                  <a:cubicBezTo>
                    <a:pt x="1248" y="1265"/>
                    <a:pt x="1237" y="1292"/>
                    <a:pt x="1237" y="1319"/>
                  </a:cubicBezTo>
                  <a:cubicBezTo>
                    <a:pt x="1237" y="1347"/>
                    <a:pt x="1248" y="1375"/>
                    <a:pt x="1268" y="1394"/>
                  </a:cubicBezTo>
                  <a:cubicBezTo>
                    <a:pt x="1287" y="1414"/>
                    <a:pt x="1315" y="1425"/>
                    <a:pt x="1342" y="1425"/>
                  </a:cubicBezTo>
                  <a:cubicBezTo>
                    <a:pt x="1370" y="1425"/>
                    <a:pt x="1397" y="1414"/>
                    <a:pt x="1417" y="1394"/>
                  </a:cubicBezTo>
                  <a:cubicBezTo>
                    <a:pt x="1437" y="1375"/>
                    <a:pt x="1448" y="1347"/>
                    <a:pt x="1448" y="1319"/>
                  </a:cubicBezTo>
                  <a:cubicBezTo>
                    <a:pt x="1448" y="1292"/>
                    <a:pt x="1437" y="1265"/>
                    <a:pt x="1417" y="1245"/>
                  </a:cubicBezTo>
                  <a:cubicBezTo>
                    <a:pt x="1397" y="1225"/>
                    <a:pt x="1370" y="1214"/>
                    <a:pt x="1342" y="1214"/>
                  </a:cubicBezTo>
                  <a:close/>
                  <a:moveTo>
                    <a:pt x="903" y="630"/>
                  </a:moveTo>
                  <a:lnTo>
                    <a:pt x="903" y="630"/>
                  </a:lnTo>
                  <a:cubicBezTo>
                    <a:pt x="845" y="630"/>
                    <a:pt x="798" y="677"/>
                    <a:pt x="798" y="736"/>
                  </a:cubicBezTo>
                  <a:cubicBezTo>
                    <a:pt x="798" y="794"/>
                    <a:pt x="845" y="841"/>
                    <a:pt x="903" y="841"/>
                  </a:cubicBezTo>
                  <a:cubicBezTo>
                    <a:pt x="962" y="841"/>
                    <a:pt x="1009" y="794"/>
                    <a:pt x="1009" y="736"/>
                  </a:cubicBezTo>
                  <a:cubicBezTo>
                    <a:pt x="1009" y="677"/>
                    <a:pt x="962" y="630"/>
                    <a:pt x="903" y="630"/>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grpSp>
      <p:grpSp>
        <p:nvGrpSpPr>
          <p:cNvPr id="9" name="Group 9"/>
          <p:cNvGrpSpPr>
            <a:grpSpLocks noChangeAspect="1"/>
          </p:cNvGrpSpPr>
          <p:nvPr/>
        </p:nvGrpSpPr>
        <p:grpSpPr bwMode="auto">
          <a:xfrm>
            <a:off x="4996272" y="1333519"/>
            <a:ext cx="1762412" cy="1763854"/>
            <a:chOff x="2602" y="569"/>
            <a:chExt cx="1222" cy="1223"/>
          </a:xfrm>
        </p:grpSpPr>
        <p:sp>
          <p:nvSpPr>
            <p:cNvPr id="10" name="Freeform 10"/>
            <p:cNvSpPr/>
            <p:nvPr/>
          </p:nvSpPr>
          <p:spPr bwMode="auto">
            <a:xfrm>
              <a:off x="2602" y="569"/>
              <a:ext cx="1222" cy="1223"/>
            </a:xfrm>
            <a:custGeom>
              <a:avLst/>
              <a:gdLst>
                <a:gd name="T0" fmla="*/ 2331 w 4662"/>
                <a:gd name="T1" fmla="*/ 0 h 4662"/>
                <a:gd name="T2" fmla="*/ 2331 w 4662"/>
                <a:gd name="T3" fmla="*/ 0 h 4662"/>
                <a:gd name="T4" fmla="*/ 0 w 4662"/>
                <a:gd name="T5" fmla="*/ 2330 h 4662"/>
                <a:gd name="T6" fmla="*/ 2331 w 4662"/>
                <a:gd name="T7" fmla="*/ 4662 h 4662"/>
                <a:gd name="T8" fmla="*/ 4662 w 4662"/>
                <a:gd name="T9" fmla="*/ 2330 h 4662"/>
                <a:gd name="T10" fmla="*/ 2331 w 4662"/>
                <a:gd name="T11" fmla="*/ 0 h 4662"/>
              </a:gdLst>
              <a:ahLst/>
              <a:cxnLst>
                <a:cxn ang="0">
                  <a:pos x="T0" y="T1"/>
                </a:cxn>
                <a:cxn ang="0">
                  <a:pos x="T2" y="T3"/>
                </a:cxn>
                <a:cxn ang="0">
                  <a:pos x="T4" y="T5"/>
                </a:cxn>
                <a:cxn ang="0">
                  <a:pos x="T6" y="T7"/>
                </a:cxn>
                <a:cxn ang="0">
                  <a:pos x="T8" y="T9"/>
                </a:cxn>
                <a:cxn ang="0">
                  <a:pos x="T10" y="T11"/>
                </a:cxn>
              </a:cxnLst>
              <a:rect l="0" t="0" r="r" b="b"/>
              <a:pathLst>
                <a:path w="4662" h="4662">
                  <a:moveTo>
                    <a:pt x="2331" y="0"/>
                  </a:moveTo>
                  <a:lnTo>
                    <a:pt x="2331" y="0"/>
                  </a:lnTo>
                  <a:cubicBezTo>
                    <a:pt x="1043" y="0"/>
                    <a:pt x="0" y="1043"/>
                    <a:pt x="0" y="2330"/>
                  </a:cubicBezTo>
                  <a:cubicBezTo>
                    <a:pt x="0" y="3618"/>
                    <a:pt x="1043" y="4662"/>
                    <a:pt x="2331" y="4662"/>
                  </a:cubicBezTo>
                  <a:cubicBezTo>
                    <a:pt x="3618" y="4662"/>
                    <a:pt x="4662" y="3618"/>
                    <a:pt x="4662" y="2330"/>
                  </a:cubicBezTo>
                  <a:cubicBezTo>
                    <a:pt x="4662" y="1043"/>
                    <a:pt x="3618" y="0"/>
                    <a:pt x="2331" y="0"/>
                  </a:cubicBezTo>
                  <a:close/>
                </a:path>
              </a:pathLst>
            </a:custGeom>
            <a:solidFill>
              <a:schemeClr val="accent3"/>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sp>
          <p:nvSpPr>
            <p:cNvPr id="11" name="Freeform 11"/>
            <p:cNvSpPr>
              <a:spLocks noEditPoints="1"/>
            </p:cNvSpPr>
            <p:nvPr/>
          </p:nvSpPr>
          <p:spPr bwMode="auto">
            <a:xfrm>
              <a:off x="2713" y="871"/>
              <a:ext cx="1000" cy="618"/>
            </a:xfrm>
            <a:custGeom>
              <a:avLst/>
              <a:gdLst>
                <a:gd name="T0" fmla="*/ 2205 w 3813"/>
                <a:gd name="T1" fmla="*/ 692 h 2358"/>
                <a:gd name="T2" fmla="*/ 2089 w 3813"/>
                <a:gd name="T3" fmla="*/ 1551 h 2358"/>
                <a:gd name="T4" fmla="*/ 2321 w 3813"/>
                <a:gd name="T5" fmla="*/ 1551 h 2358"/>
                <a:gd name="T6" fmla="*/ 2205 w 3813"/>
                <a:gd name="T7" fmla="*/ 692 h 2358"/>
                <a:gd name="T8" fmla="*/ 2504 w 3813"/>
                <a:gd name="T9" fmla="*/ 427 h 2358"/>
                <a:gd name="T10" fmla="*/ 2388 w 3813"/>
                <a:gd name="T11" fmla="*/ 1816 h 2358"/>
                <a:gd name="T12" fmla="*/ 2620 w 3813"/>
                <a:gd name="T13" fmla="*/ 1816 h 2358"/>
                <a:gd name="T14" fmla="*/ 2504 w 3813"/>
                <a:gd name="T15" fmla="*/ 427 h 2358"/>
                <a:gd name="T16" fmla="*/ 3100 w 3813"/>
                <a:gd name="T17" fmla="*/ 536 h 2358"/>
                <a:gd name="T18" fmla="*/ 2985 w 3813"/>
                <a:gd name="T19" fmla="*/ 1707 h 2358"/>
                <a:gd name="T20" fmla="*/ 3217 w 3813"/>
                <a:gd name="T21" fmla="*/ 1707 h 2358"/>
                <a:gd name="T22" fmla="*/ 3100 w 3813"/>
                <a:gd name="T23" fmla="*/ 536 h 2358"/>
                <a:gd name="T24" fmla="*/ 3399 w 3813"/>
                <a:gd name="T25" fmla="*/ 835 h 2358"/>
                <a:gd name="T26" fmla="*/ 3283 w 3813"/>
                <a:gd name="T27" fmla="*/ 1408 h 2358"/>
                <a:gd name="T28" fmla="*/ 3515 w 3813"/>
                <a:gd name="T29" fmla="*/ 1408 h 2358"/>
                <a:gd name="T30" fmla="*/ 3399 w 3813"/>
                <a:gd name="T31" fmla="*/ 835 h 2358"/>
                <a:gd name="T32" fmla="*/ 1907 w 3813"/>
                <a:gd name="T33" fmla="*/ 941 h 2358"/>
                <a:gd name="T34" fmla="*/ 1791 w 3813"/>
                <a:gd name="T35" fmla="*/ 1302 h 2358"/>
                <a:gd name="T36" fmla="*/ 2023 w 3813"/>
                <a:gd name="T37" fmla="*/ 1302 h 2358"/>
                <a:gd name="T38" fmla="*/ 1907 w 3813"/>
                <a:gd name="T39" fmla="*/ 941 h 2358"/>
                <a:gd name="T40" fmla="*/ 2802 w 3813"/>
                <a:gd name="T41" fmla="*/ 121 h 2358"/>
                <a:gd name="T42" fmla="*/ 2686 w 3813"/>
                <a:gd name="T43" fmla="*/ 2122 h 2358"/>
                <a:gd name="T44" fmla="*/ 2918 w 3813"/>
                <a:gd name="T45" fmla="*/ 2122 h 2358"/>
                <a:gd name="T46" fmla="*/ 2802 w 3813"/>
                <a:gd name="T47" fmla="*/ 121 h 2358"/>
                <a:gd name="T48" fmla="*/ 3697 w 3813"/>
                <a:gd name="T49" fmla="*/ 941 h 2358"/>
                <a:gd name="T50" fmla="*/ 3581 w 3813"/>
                <a:gd name="T51" fmla="*/ 1302 h 2358"/>
                <a:gd name="T52" fmla="*/ 3813 w 3813"/>
                <a:gd name="T53" fmla="*/ 1302 h 2358"/>
                <a:gd name="T54" fmla="*/ 3697 w 3813"/>
                <a:gd name="T55" fmla="*/ 941 h 2358"/>
                <a:gd name="T56" fmla="*/ 414 w 3813"/>
                <a:gd name="T57" fmla="*/ 835 h 2358"/>
                <a:gd name="T58" fmla="*/ 299 w 3813"/>
                <a:gd name="T59" fmla="*/ 1408 h 2358"/>
                <a:gd name="T60" fmla="*/ 530 w 3813"/>
                <a:gd name="T61" fmla="*/ 1408 h 2358"/>
                <a:gd name="T62" fmla="*/ 414 w 3813"/>
                <a:gd name="T63" fmla="*/ 835 h 2358"/>
                <a:gd name="T64" fmla="*/ 1608 w 3813"/>
                <a:gd name="T65" fmla="*/ 692 h 2358"/>
                <a:gd name="T66" fmla="*/ 1492 w 3813"/>
                <a:gd name="T67" fmla="*/ 1551 h 2358"/>
                <a:gd name="T68" fmla="*/ 1724 w 3813"/>
                <a:gd name="T69" fmla="*/ 1551 h 2358"/>
                <a:gd name="T70" fmla="*/ 1608 w 3813"/>
                <a:gd name="T71" fmla="*/ 692 h 2358"/>
                <a:gd name="T72" fmla="*/ 116 w 3813"/>
                <a:gd name="T73" fmla="*/ 941 h 2358"/>
                <a:gd name="T74" fmla="*/ 0 w 3813"/>
                <a:gd name="T75" fmla="*/ 1302 h 2358"/>
                <a:gd name="T76" fmla="*/ 232 w 3813"/>
                <a:gd name="T77" fmla="*/ 1302 h 2358"/>
                <a:gd name="T78" fmla="*/ 116 w 3813"/>
                <a:gd name="T79" fmla="*/ 941 h 2358"/>
                <a:gd name="T80" fmla="*/ 1310 w 3813"/>
                <a:gd name="T81" fmla="*/ 288 h 2358"/>
                <a:gd name="T82" fmla="*/ 1194 w 3813"/>
                <a:gd name="T83" fmla="*/ 1955 h 2358"/>
                <a:gd name="T84" fmla="*/ 1426 w 3813"/>
                <a:gd name="T85" fmla="*/ 1955 h 2358"/>
                <a:gd name="T86" fmla="*/ 1310 w 3813"/>
                <a:gd name="T87" fmla="*/ 288 h 2358"/>
                <a:gd name="T88" fmla="*/ 1011 w 3813"/>
                <a:gd name="T89" fmla="*/ 0 h 2358"/>
                <a:gd name="T90" fmla="*/ 896 w 3813"/>
                <a:gd name="T91" fmla="*/ 2242 h 2358"/>
                <a:gd name="T92" fmla="*/ 1127 w 3813"/>
                <a:gd name="T93" fmla="*/ 2242 h 2358"/>
                <a:gd name="T94" fmla="*/ 1011 w 3813"/>
                <a:gd name="T95" fmla="*/ 0 h 2358"/>
                <a:gd name="T96" fmla="*/ 713 w 3813"/>
                <a:gd name="T97" fmla="*/ 536 h 2358"/>
                <a:gd name="T98" fmla="*/ 597 w 3813"/>
                <a:gd name="T99" fmla="*/ 1707 h 2358"/>
                <a:gd name="T100" fmla="*/ 829 w 3813"/>
                <a:gd name="T101" fmla="*/ 1707 h 2358"/>
                <a:gd name="T102" fmla="*/ 713 w 3813"/>
                <a:gd name="T103" fmla="*/ 536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13" h="2358">
                  <a:moveTo>
                    <a:pt x="2205" y="692"/>
                  </a:moveTo>
                  <a:lnTo>
                    <a:pt x="2205" y="692"/>
                  </a:lnTo>
                  <a:cubicBezTo>
                    <a:pt x="2141" y="692"/>
                    <a:pt x="2089" y="744"/>
                    <a:pt x="2089" y="808"/>
                  </a:cubicBezTo>
                  <a:lnTo>
                    <a:pt x="2089" y="1551"/>
                  </a:lnTo>
                  <a:cubicBezTo>
                    <a:pt x="2089" y="1615"/>
                    <a:pt x="2141" y="1667"/>
                    <a:pt x="2205" y="1667"/>
                  </a:cubicBezTo>
                  <a:cubicBezTo>
                    <a:pt x="2269" y="1667"/>
                    <a:pt x="2321" y="1615"/>
                    <a:pt x="2321" y="1551"/>
                  </a:cubicBezTo>
                  <a:lnTo>
                    <a:pt x="2321" y="808"/>
                  </a:lnTo>
                  <a:cubicBezTo>
                    <a:pt x="2321" y="744"/>
                    <a:pt x="2269" y="692"/>
                    <a:pt x="2205" y="692"/>
                  </a:cubicBezTo>
                  <a:close/>
                  <a:moveTo>
                    <a:pt x="2504" y="427"/>
                  </a:moveTo>
                  <a:lnTo>
                    <a:pt x="2504" y="427"/>
                  </a:lnTo>
                  <a:cubicBezTo>
                    <a:pt x="2440" y="427"/>
                    <a:pt x="2388" y="479"/>
                    <a:pt x="2388" y="543"/>
                  </a:cubicBezTo>
                  <a:lnTo>
                    <a:pt x="2388" y="1816"/>
                  </a:lnTo>
                  <a:cubicBezTo>
                    <a:pt x="2388" y="1880"/>
                    <a:pt x="2440" y="1932"/>
                    <a:pt x="2504" y="1932"/>
                  </a:cubicBezTo>
                  <a:cubicBezTo>
                    <a:pt x="2568" y="1932"/>
                    <a:pt x="2620" y="1880"/>
                    <a:pt x="2620" y="1816"/>
                  </a:cubicBezTo>
                  <a:lnTo>
                    <a:pt x="2620" y="543"/>
                  </a:lnTo>
                  <a:cubicBezTo>
                    <a:pt x="2620" y="479"/>
                    <a:pt x="2568" y="427"/>
                    <a:pt x="2504" y="427"/>
                  </a:cubicBezTo>
                  <a:close/>
                  <a:moveTo>
                    <a:pt x="3100" y="536"/>
                  </a:moveTo>
                  <a:lnTo>
                    <a:pt x="3100" y="536"/>
                  </a:lnTo>
                  <a:cubicBezTo>
                    <a:pt x="3037" y="536"/>
                    <a:pt x="2985" y="588"/>
                    <a:pt x="2985" y="652"/>
                  </a:cubicBezTo>
                  <a:lnTo>
                    <a:pt x="2985" y="1707"/>
                  </a:lnTo>
                  <a:cubicBezTo>
                    <a:pt x="2985" y="1771"/>
                    <a:pt x="3037" y="1823"/>
                    <a:pt x="3100" y="1823"/>
                  </a:cubicBezTo>
                  <a:cubicBezTo>
                    <a:pt x="3165" y="1823"/>
                    <a:pt x="3217" y="1771"/>
                    <a:pt x="3217" y="1707"/>
                  </a:cubicBezTo>
                  <a:lnTo>
                    <a:pt x="3217" y="652"/>
                  </a:lnTo>
                  <a:cubicBezTo>
                    <a:pt x="3217" y="588"/>
                    <a:pt x="3165" y="536"/>
                    <a:pt x="3100" y="536"/>
                  </a:cubicBezTo>
                  <a:close/>
                  <a:moveTo>
                    <a:pt x="3399" y="835"/>
                  </a:moveTo>
                  <a:lnTo>
                    <a:pt x="3399" y="835"/>
                  </a:lnTo>
                  <a:cubicBezTo>
                    <a:pt x="3335" y="835"/>
                    <a:pt x="3283" y="887"/>
                    <a:pt x="3283" y="951"/>
                  </a:cubicBezTo>
                  <a:lnTo>
                    <a:pt x="3283" y="1408"/>
                  </a:lnTo>
                  <a:cubicBezTo>
                    <a:pt x="3283" y="1472"/>
                    <a:pt x="3335" y="1524"/>
                    <a:pt x="3399" y="1524"/>
                  </a:cubicBezTo>
                  <a:cubicBezTo>
                    <a:pt x="3463" y="1524"/>
                    <a:pt x="3515" y="1472"/>
                    <a:pt x="3515" y="1408"/>
                  </a:cubicBezTo>
                  <a:lnTo>
                    <a:pt x="3515" y="951"/>
                  </a:lnTo>
                  <a:cubicBezTo>
                    <a:pt x="3515" y="887"/>
                    <a:pt x="3463" y="835"/>
                    <a:pt x="3399" y="835"/>
                  </a:cubicBezTo>
                  <a:close/>
                  <a:moveTo>
                    <a:pt x="1907" y="941"/>
                  </a:moveTo>
                  <a:lnTo>
                    <a:pt x="1907" y="941"/>
                  </a:lnTo>
                  <a:cubicBezTo>
                    <a:pt x="1843" y="941"/>
                    <a:pt x="1791" y="993"/>
                    <a:pt x="1791" y="1057"/>
                  </a:cubicBezTo>
                  <a:lnTo>
                    <a:pt x="1791" y="1302"/>
                  </a:lnTo>
                  <a:cubicBezTo>
                    <a:pt x="1791" y="1366"/>
                    <a:pt x="1843" y="1418"/>
                    <a:pt x="1907" y="1418"/>
                  </a:cubicBezTo>
                  <a:cubicBezTo>
                    <a:pt x="1971" y="1418"/>
                    <a:pt x="2023" y="1366"/>
                    <a:pt x="2023" y="1302"/>
                  </a:cubicBezTo>
                  <a:lnTo>
                    <a:pt x="2023" y="1057"/>
                  </a:lnTo>
                  <a:cubicBezTo>
                    <a:pt x="2023" y="993"/>
                    <a:pt x="1971" y="941"/>
                    <a:pt x="1907" y="941"/>
                  </a:cubicBezTo>
                  <a:close/>
                  <a:moveTo>
                    <a:pt x="2802" y="121"/>
                  </a:moveTo>
                  <a:lnTo>
                    <a:pt x="2802" y="121"/>
                  </a:lnTo>
                  <a:cubicBezTo>
                    <a:pt x="2738" y="121"/>
                    <a:pt x="2686" y="173"/>
                    <a:pt x="2686" y="237"/>
                  </a:cubicBezTo>
                  <a:lnTo>
                    <a:pt x="2686" y="2122"/>
                  </a:lnTo>
                  <a:cubicBezTo>
                    <a:pt x="2686" y="2186"/>
                    <a:pt x="2738" y="2238"/>
                    <a:pt x="2802" y="2238"/>
                  </a:cubicBezTo>
                  <a:cubicBezTo>
                    <a:pt x="2866" y="2238"/>
                    <a:pt x="2918" y="2186"/>
                    <a:pt x="2918" y="2122"/>
                  </a:cubicBezTo>
                  <a:lnTo>
                    <a:pt x="2918" y="237"/>
                  </a:lnTo>
                  <a:cubicBezTo>
                    <a:pt x="2918" y="173"/>
                    <a:pt x="2866" y="121"/>
                    <a:pt x="2802" y="121"/>
                  </a:cubicBezTo>
                  <a:close/>
                  <a:moveTo>
                    <a:pt x="3697" y="941"/>
                  </a:moveTo>
                  <a:lnTo>
                    <a:pt x="3697" y="941"/>
                  </a:lnTo>
                  <a:cubicBezTo>
                    <a:pt x="3633" y="941"/>
                    <a:pt x="3581" y="993"/>
                    <a:pt x="3581" y="1057"/>
                  </a:cubicBezTo>
                  <a:lnTo>
                    <a:pt x="3581" y="1302"/>
                  </a:lnTo>
                  <a:cubicBezTo>
                    <a:pt x="3581" y="1366"/>
                    <a:pt x="3633" y="1418"/>
                    <a:pt x="3697" y="1418"/>
                  </a:cubicBezTo>
                  <a:cubicBezTo>
                    <a:pt x="3761" y="1418"/>
                    <a:pt x="3813" y="1366"/>
                    <a:pt x="3813" y="1302"/>
                  </a:cubicBezTo>
                  <a:lnTo>
                    <a:pt x="3813" y="1057"/>
                  </a:lnTo>
                  <a:cubicBezTo>
                    <a:pt x="3813" y="993"/>
                    <a:pt x="3761" y="941"/>
                    <a:pt x="3697" y="941"/>
                  </a:cubicBezTo>
                  <a:close/>
                  <a:moveTo>
                    <a:pt x="414" y="835"/>
                  </a:moveTo>
                  <a:lnTo>
                    <a:pt x="414" y="835"/>
                  </a:lnTo>
                  <a:cubicBezTo>
                    <a:pt x="350" y="835"/>
                    <a:pt x="299" y="887"/>
                    <a:pt x="299" y="951"/>
                  </a:cubicBezTo>
                  <a:lnTo>
                    <a:pt x="299" y="1408"/>
                  </a:lnTo>
                  <a:cubicBezTo>
                    <a:pt x="299" y="1472"/>
                    <a:pt x="350" y="1524"/>
                    <a:pt x="414" y="1524"/>
                  </a:cubicBezTo>
                  <a:cubicBezTo>
                    <a:pt x="478" y="1524"/>
                    <a:pt x="530" y="1472"/>
                    <a:pt x="530" y="1408"/>
                  </a:cubicBezTo>
                  <a:lnTo>
                    <a:pt x="530" y="951"/>
                  </a:lnTo>
                  <a:cubicBezTo>
                    <a:pt x="530" y="887"/>
                    <a:pt x="478" y="835"/>
                    <a:pt x="414" y="835"/>
                  </a:cubicBezTo>
                  <a:close/>
                  <a:moveTo>
                    <a:pt x="1608" y="692"/>
                  </a:moveTo>
                  <a:lnTo>
                    <a:pt x="1608" y="692"/>
                  </a:lnTo>
                  <a:cubicBezTo>
                    <a:pt x="1544" y="692"/>
                    <a:pt x="1492" y="744"/>
                    <a:pt x="1492" y="808"/>
                  </a:cubicBezTo>
                  <a:lnTo>
                    <a:pt x="1492" y="1551"/>
                  </a:lnTo>
                  <a:cubicBezTo>
                    <a:pt x="1492" y="1615"/>
                    <a:pt x="1544" y="1667"/>
                    <a:pt x="1608" y="1667"/>
                  </a:cubicBezTo>
                  <a:cubicBezTo>
                    <a:pt x="1672" y="1667"/>
                    <a:pt x="1724" y="1615"/>
                    <a:pt x="1724" y="1551"/>
                  </a:cubicBezTo>
                  <a:lnTo>
                    <a:pt x="1724" y="808"/>
                  </a:lnTo>
                  <a:cubicBezTo>
                    <a:pt x="1724" y="744"/>
                    <a:pt x="1672" y="692"/>
                    <a:pt x="1608" y="692"/>
                  </a:cubicBezTo>
                  <a:close/>
                  <a:moveTo>
                    <a:pt x="116" y="941"/>
                  </a:moveTo>
                  <a:lnTo>
                    <a:pt x="116" y="941"/>
                  </a:lnTo>
                  <a:cubicBezTo>
                    <a:pt x="52" y="941"/>
                    <a:pt x="0" y="993"/>
                    <a:pt x="0" y="1057"/>
                  </a:cubicBezTo>
                  <a:lnTo>
                    <a:pt x="0" y="1302"/>
                  </a:lnTo>
                  <a:cubicBezTo>
                    <a:pt x="0" y="1366"/>
                    <a:pt x="52" y="1418"/>
                    <a:pt x="116" y="1418"/>
                  </a:cubicBezTo>
                  <a:cubicBezTo>
                    <a:pt x="180" y="1418"/>
                    <a:pt x="232" y="1366"/>
                    <a:pt x="232" y="1302"/>
                  </a:cubicBezTo>
                  <a:lnTo>
                    <a:pt x="232" y="1057"/>
                  </a:lnTo>
                  <a:cubicBezTo>
                    <a:pt x="232" y="993"/>
                    <a:pt x="180" y="941"/>
                    <a:pt x="116" y="941"/>
                  </a:cubicBezTo>
                  <a:close/>
                  <a:moveTo>
                    <a:pt x="1310" y="288"/>
                  </a:moveTo>
                  <a:lnTo>
                    <a:pt x="1310" y="288"/>
                  </a:lnTo>
                  <a:cubicBezTo>
                    <a:pt x="1246" y="288"/>
                    <a:pt x="1194" y="339"/>
                    <a:pt x="1194" y="403"/>
                  </a:cubicBezTo>
                  <a:lnTo>
                    <a:pt x="1194" y="1955"/>
                  </a:lnTo>
                  <a:cubicBezTo>
                    <a:pt x="1194" y="2019"/>
                    <a:pt x="1246" y="2071"/>
                    <a:pt x="1310" y="2071"/>
                  </a:cubicBezTo>
                  <a:cubicBezTo>
                    <a:pt x="1374" y="2071"/>
                    <a:pt x="1426" y="2019"/>
                    <a:pt x="1426" y="1955"/>
                  </a:cubicBezTo>
                  <a:lnTo>
                    <a:pt x="1426" y="403"/>
                  </a:lnTo>
                  <a:cubicBezTo>
                    <a:pt x="1426" y="339"/>
                    <a:pt x="1374" y="288"/>
                    <a:pt x="1310" y="288"/>
                  </a:cubicBezTo>
                  <a:close/>
                  <a:moveTo>
                    <a:pt x="1011" y="0"/>
                  </a:moveTo>
                  <a:lnTo>
                    <a:pt x="1011" y="0"/>
                  </a:lnTo>
                  <a:cubicBezTo>
                    <a:pt x="947" y="0"/>
                    <a:pt x="896" y="52"/>
                    <a:pt x="896" y="116"/>
                  </a:cubicBezTo>
                  <a:lnTo>
                    <a:pt x="896" y="2242"/>
                  </a:lnTo>
                  <a:cubicBezTo>
                    <a:pt x="896" y="2306"/>
                    <a:pt x="947" y="2358"/>
                    <a:pt x="1011" y="2358"/>
                  </a:cubicBezTo>
                  <a:cubicBezTo>
                    <a:pt x="1075" y="2358"/>
                    <a:pt x="1127" y="2306"/>
                    <a:pt x="1127" y="2242"/>
                  </a:cubicBezTo>
                  <a:lnTo>
                    <a:pt x="1127" y="116"/>
                  </a:lnTo>
                  <a:cubicBezTo>
                    <a:pt x="1127" y="52"/>
                    <a:pt x="1075" y="0"/>
                    <a:pt x="1011" y="0"/>
                  </a:cubicBezTo>
                  <a:close/>
                  <a:moveTo>
                    <a:pt x="713" y="536"/>
                  </a:moveTo>
                  <a:lnTo>
                    <a:pt x="713" y="536"/>
                  </a:lnTo>
                  <a:cubicBezTo>
                    <a:pt x="649" y="536"/>
                    <a:pt x="597" y="588"/>
                    <a:pt x="597" y="652"/>
                  </a:cubicBezTo>
                  <a:lnTo>
                    <a:pt x="597" y="1707"/>
                  </a:lnTo>
                  <a:cubicBezTo>
                    <a:pt x="597" y="1771"/>
                    <a:pt x="649" y="1823"/>
                    <a:pt x="713" y="1823"/>
                  </a:cubicBezTo>
                  <a:cubicBezTo>
                    <a:pt x="777" y="1823"/>
                    <a:pt x="829" y="1771"/>
                    <a:pt x="829" y="1707"/>
                  </a:cubicBezTo>
                  <a:lnTo>
                    <a:pt x="829" y="652"/>
                  </a:lnTo>
                  <a:cubicBezTo>
                    <a:pt x="829" y="588"/>
                    <a:pt x="777" y="536"/>
                    <a:pt x="713" y="536"/>
                  </a:cubicBezTo>
                  <a:close/>
                </a:path>
              </a:pathLst>
            </a:custGeom>
            <a:solidFill>
              <a:schemeClr val="bg1"/>
            </a:solidFill>
            <a:ln w="57150">
              <a:no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grpSp>
      <p:grpSp>
        <p:nvGrpSpPr>
          <p:cNvPr id="12" name="Group 14"/>
          <p:cNvGrpSpPr>
            <a:grpSpLocks noChangeAspect="1"/>
          </p:cNvGrpSpPr>
          <p:nvPr/>
        </p:nvGrpSpPr>
        <p:grpSpPr bwMode="auto">
          <a:xfrm>
            <a:off x="1870591" y="2782968"/>
            <a:ext cx="1459540" cy="1459540"/>
            <a:chOff x="1726" y="1097"/>
            <a:chExt cx="1012" cy="1012"/>
          </a:xfrm>
        </p:grpSpPr>
        <p:sp>
          <p:nvSpPr>
            <p:cNvPr id="13" name="Freeform 15"/>
            <p:cNvSpPr/>
            <p:nvPr/>
          </p:nvSpPr>
          <p:spPr bwMode="auto">
            <a:xfrm>
              <a:off x="1726" y="1097"/>
              <a:ext cx="1012" cy="1012"/>
            </a:xfrm>
            <a:custGeom>
              <a:avLst/>
              <a:gdLst>
                <a:gd name="T0" fmla="*/ 0 w 5347"/>
                <a:gd name="T1" fmla="*/ 2673 h 5347"/>
                <a:gd name="T2" fmla="*/ 0 w 5347"/>
                <a:gd name="T3" fmla="*/ 2673 h 5347"/>
                <a:gd name="T4" fmla="*/ 2673 w 5347"/>
                <a:gd name="T5" fmla="*/ 0 h 5347"/>
                <a:gd name="T6" fmla="*/ 5347 w 5347"/>
                <a:gd name="T7" fmla="*/ 2673 h 5347"/>
                <a:gd name="T8" fmla="*/ 2673 w 5347"/>
                <a:gd name="T9" fmla="*/ 5347 h 5347"/>
                <a:gd name="T10" fmla="*/ 0 w 5347"/>
                <a:gd name="T11" fmla="*/ 2673 h 5347"/>
              </a:gdLst>
              <a:ahLst/>
              <a:cxnLst>
                <a:cxn ang="0">
                  <a:pos x="T0" y="T1"/>
                </a:cxn>
                <a:cxn ang="0">
                  <a:pos x="T2" y="T3"/>
                </a:cxn>
                <a:cxn ang="0">
                  <a:pos x="T4" y="T5"/>
                </a:cxn>
                <a:cxn ang="0">
                  <a:pos x="T6" y="T7"/>
                </a:cxn>
                <a:cxn ang="0">
                  <a:pos x="T8" y="T9"/>
                </a:cxn>
                <a:cxn ang="0">
                  <a:pos x="T10" y="T11"/>
                </a:cxn>
              </a:cxnLst>
              <a:rect l="0" t="0" r="r" b="b"/>
              <a:pathLst>
                <a:path w="5347" h="5347">
                  <a:moveTo>
                    <a:pt x="0" y="2673"/>
                  </a:moveTo>
                  <a:lnTo>
                    <a:pt x="0" y="2673"/>
                  </a:lnTo>
                  <a:cubicBezTo>
                    <a:pt x="0" y="1196"/>
                    <a:pt x="1196" y="0"/>
                    <a:pt x="2673" y="0"/>
                  </a:cubicBezTo>
                  <a:cubicBezTo>
                    <a:pt x="4150" y="0"/>
                    <a:pt x="5347" y="1196"/>
                    <a:pt x="5347" y="2673"/>
                  </a:cubicBezTo>
                  <a:cubicBezTo>
                    <a:pt x="5347" y="4150"/>
                    <a:pt x="4150" y="5347"/>
                    <a:pt x="2673" y="5347"/>
                  </a:cubicBezTo>
                  <a:cubicBezTo>
                    <a:pt x="1196" y="5347"/>
                    <a:pt x="0" y="4150"/>
                    <a:pt x="0" y="2673"/>
                  </a:cubicBezTo>
                  <a:close/>
                </a:path>
              </a:pathLst>
            </a:custGeom>
            <a:solidFill>
              <a:schemeClr val="accent3"/>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sp>
          <p:nvSpPr>
            <p:cNvPr id="14" name="Freeform 16"/>
            <p:cNvSpPr>
              <a:spLocks noEditPoints="1"/>
            </p:cNvSpPr>
            <p:nvPr/>
          </p:nvSpPr>
          <p:spPr bwMode="auto">
            <a:xfrm>
              <a:off x="1886" y="1413"/>
              <a:ext cx="685" cy="346"/>
            </a:xfrm>
            <a:custGeom>
              <a:avLst/>
              <a:gdLst>
                <a:gd name="T0" fmla="*/ 4042 w 4475"/>
                <a:gd name="T1" fmla="*/ 1513 h 2259"/>
                <a:gd name="T2" fmla="*/ 4042 w 4475"/>
                <a:gd name="T3" fmla="*/ 1513 h 2259"/>
                <a:gd name="T4" fmla="*/ 3853 w 4475"/>
                <a:gd name="T5" fmla="*/ 1328 h 2259"/>
                <a:gd name="T6" fmla="*/ 4042 w 4475"/>
                <a:gd name="T7" fmla="*/ 1143 h 2259"/>
                <a:gd name="T8" fmla="*/ 4231 w 4475"/>
                <a:gd name="T9" fmla="*/ 1328 h 2259"/>
                <a:gd name="T10" fmla="*/ 4042 w 4475"/>
                <a:gd name="T11" fmla="*/ 1513 h 2259"/>
                <a:gd name="T12" fmla="*/ 3661 w 4475"/>
                <a:gd name="T13" fmla="*/ 1051 h 2259"/>
                <a:gd name="T14" fmla="*/ 3661 w 4475"/>
                <a:gd name="T15" fmla="*/ 1051 h 2259"/>
                <a:gd name="T16" fmla="*/ 3472 w 4475"/>
                <a:gd name="T17" fmla="*/ 866 h 2259"/>
                <a:gd name="T18" fmla="*/ 3661 w 4475"/>
                <a:gd name="T19" fmla="*/ 681 h 2259"/>
                <a:gd name="T20" fmla="*/ 3850 w 4475"/>
                <a:gd name="T21" fmla="*/ 866 h 2259"/>
                <a:gd name="T22" fmla="*/ 3661 w 4475"/>
                <a:gd name="T23" fmla="*/ 1051 h 2259"/>
                <a:gd name="T24" fmla="*/ 3634 w 4475"/>
                <a:gd name="T25" fmla="*/ 1921 h 2259"/>
                <a:gd name="T26" fmla="*/ 3634 w 4475"/>
                <a:gd name="T27" fmla="*/ 1921 h 2259"/>
                <a:gd name="T28" fmla="*/ 3445 w 4475"/>
                <a:gd name="T29" fmla="*/ 1736 h 2259"/>
                <a:gd name="T30" fmla="*/ 3634 w 4475"/>
                <a:gd name="T31" fmla="*/ 1551 h 2259"/>
                <a:gd name="T32" fmla="*/ 3823 w 4475"/>
                <a:gd name="T33" fmla="*/ 1736 h 2259"/>
                <a:gd name="T34" fmla="*/ 3634 w 4475"/>
                <a:gd name="T35" fmla="*/ 1921 h 2259"/>
                <a:gd name="T36" fmla="*/ 3214 w 4475"/>
                <a:gd name="T37" fmla="*/ 1490 h 2259"/>
                <a:gd name="T38" fmla="*/ 3214 w 4475"/>
                <a:gd name="T39" fmla="*/ 1490 h 2259"/>
                <a:gd name="T40" fmla="*/ 3025 w 4475"/>
                <a:gd name="T41" fmla="*/ 1306 h 2259"/>
                <a:gd name="T42" fmla="*/ 3214 w 4475"/>
                <a:gd name="T43" fmla="*/ 1121 h 2259"/>
                <a:gd name="T44" fmla="*/ 3403 w 4475"/>
                <a:gd name="T45" fmla="*/ 1306 h 2259"/>
                <a:gd name="T46" fmla="*/ 3214 w 4475"/>
                <a:gd name="T47" fmla="*/ 1490 h 2259"/>
                <a:gd name="T48" fmla="*/ 1432 w 4475"/>
                <a:gd name="T49" fmla="*/ 1310 h 2259"/>
                <a:gd name="T50" fmla="*/ 1432 w 4475"/>
                <a:gd name="T51" fmla="*/ 1310 h 2259"/>
                <a:gd name="T52" fmla="*/ 1036 w 4475"/>
                <a:gd name="T53" fmla="*/ 1310 h 2259"/>
                <a:gd name="T54" fmla="*/ 1036 w 4475"/>
                <a:gd name="T55" fmla="*/ 1697 h 2259"/>
                <a:gd name="T56" fmla="*/ 758 w 4475"/>
                <a:gd name="T57" fmla="*/ 1697 h 2259"/>
                <a:gd name="T58" fmla="*/ 758 w 4475"/>
                <a:gd name="T59" fmla="*/ 1310 h 2259"/>
                <a:gd name="T60" fmla="*/ 404 w 4475"/>
                <a:gd name="T61" fmla="*/ 1310 h 2259"/>
                <a:gd name="T62" fmla="*/ 404 w 4475"/>
                <a:gd name="T63" fmla="*/ 1033 h 2259"/>
                <a:gd name="T64" fmla="*/ 758 w 4475"/>
                <a:gd name="T65" fmla="*/ 1033 h 2259"/>
                <a:gd name="T66" fmla="*/ 758 w 4475"/>
                <a:gd name="T67" fmla="*/ 670 h 2259"/>
                <a:gd name="T68" fmla="*/ 1036 w 4475"/>
                <a:gd name="T69" fmla="*/ 670 h 2259"/>
                <a:gd name="T70" fmla="*/ 1036 w 4475"/>
                <a:gd name="T71" fmla="*/ 1033 h 2259"/>
                <a:gd name="T72" fmla="*/ 1432 w 4475"/>
                <a:gd name="T73" fmla="*/ 1033 h 2259"/>
                <a:gd name="T74" fmla="*/ 1432 w 4475"/>
                <a:gd name="T75" fmla="*/ 1310 h 2259"/>
                <a:gd name="T76" fmla="*/ 3584 w 4475"/>
                <a:gd name="T77" fmla="*/ 179 h 2259"/>
                <a:gd name="T78" fmla="*/ 3584 w 4475"/>
                <a:gd name="T79" fmla="*/ 179 h 2259"/>
                <a:gd name="T80" fmla="*/ 2562 w 4475"/>
                <a:gd name="T81" fmla="*/ 116 h 2259"/>
                <a:gd name="T82" fmla="*/ 2399 w 4475"/>
                <a:gd name="T83" fmla="*/ 0 h 2259"/>
                <a:gd name="T84" fmla="*/ 2076 w 4475"/>
                <a:gd name="T85" fmla="*/ 0 h 2259"/>
                <a:gd name="T86" fmla="*/ 1917 w 4475"/>
                <a:gd name="T87" fmla="*/ 104 h 2259"/>
                <a:gd name="T88" fmla="*/ 617 w 4475"/>
                <a:gd name="T89" fmla="*/ 226 h 2259"/>
                <a:gd name="T90" fmla="*/ 0 w 4475"/>
                <a:gd name="T91" fmla="*/ 1208 h 2259"/>
                <a:gd name="T92" fmla="*/ 922 w 4475"/>
                <a:gd name="T93" fmla="*/ 2249 h 2259"/>
                <a:gd name="T94" fmla="*/ 1767 w 4475"/>
                <a:gd name="T95" fmla="*/ 1622 h 2259"/>
                <a:gd name="T96" fmla="*/ 2703 w 4475"/>
                <a:gd name="T97" fmla="*/ 1617 h 2259"/>
                <a:gd name="T98" fmla="*/ 3555 w 4475"/>
                <a:gd name="T99" fmla="*/ 2259 h 2259"/>
                <a:gd name="T100" fmla="*/ 4475 w 4475"/>
                <a:gd name="T101" fmla="*/ 1219 h 2259"/>
                <a:gd name="T102" fmla="*/ 3584 w 4475"/>
                <a:gd name="T103" fmla="*/ 179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475" h="2259">
                  <a:moveTo>
                    <a:pt x="4042" y="1513"/>
                  </a:moveTo>
                  <a:lnTo>
                    <a:pt x="4042" y="1513"/>
                  </a:lnTo>
                  <a:cubicBezTo>
                    <a:pt x="3938" y="1513"/>
                    <a:pt x="3853" y="1430"/>
                    <a:pt x="3853" y="1328"/>
                  </a:cubicBezTo>
                  <a:cubicBezTo>
                    <a:pt x="3853" y="1226"/>
                    <a:pt x="3938" y="1143"/>
                    <a:pt x="4042" y="1143"/>
                  </a:cubicBezTo>
                  <a:cubicBezTo>
                    <a:pt x="4147" y="1143"/>
                    <a:pt x="4231" y="1226"/>
                    <a:pt x="4231" y="1328"/>
                  </a:cubicBezTo>
                  <a:cubicBezTo>
                    <a:pt x="4231" y="1430"/>
                    <a:pt x="4147" y="1513"/>
                    <a:pt x="4042" y="1513"/>
                  </a:cubicBezTo>
                  <a:close/>
                  <a:moveTo>
                    <a:pt x="3661" y="1051"/>
                  </a:moveTo>
                  <a:lnTo>
                    <a:pt x="3661" y="1051"/>
                  </a:lnTo>
                  <a:cubicBezTo>
                    <a:pt x="3557" y="1051"/>
                    <a:pt x="3472" y="968"/>
                    <a:pt x="3472" y="866"/>
                  </a:cubicBezTo>
                  <a:cubicBezTo>
                    <a:pt x="3472" y="764"/>
                    <a:pt x="3557" y="681"/>
                    <a:pt x="3661" y="681"/>
                  </a:cubicBezTo>
                  <a:cubicBezTo>
                    <a:pt x="3765" y="681"/>
                    <a:pt x="3850" y="764"/>
                    <a:pt x="3850" y="866"/>
                  </a:cubicBezTo>
                  <a:cubicBezTo>
                    <a:pt x="3850" y="968"/>
                    <a:pt x="3765" y="1051"/>
                    <a:pt x="3661" y="1051"/>
                  </a:cubicBezTo>
                  <a:close/>
                  <a:moveTo>
                    <a:pt x="3634" y="1921"/>
                  </a:moveTo>
                  <a:lnTo>
                    <a:pt x="3634" y="1921"/>
                  </a:lnTo>
                  <a:cubicBezTo>
                    <a:pt x="3530" y="1921"/>
                    <a:pt x="3445" y="1838"/>
                    <a:pt x="3445" y="1736"/>
                  </a:cubicBezTo>
                  <a:cubicBezTo>
                    <a:pt x="3445" y="1634"/>
                    <a:pt x="3530" y="1551"/>
                    <a:pt x="3634" y="1551"/>
                  </a:cubicBezTo>
                  <a:cubicBezTo>
                    <a:pt x="3738" y="1551"/>
                    <a:pt x="3823" y="1634"/>
                    <a:pt x="3823" y="1736"/>
                  </a:cubicBezTo>
                  <a:cubicBezTo>
                    <a:pt x="3823" y="1838"/>
                    <a:pt x="3738" y="1921"/>
                    <a:pt x="3634" y="1921"/>
                  </a:cubicBezTo>
                  <a:close/>
                  <a:moveTo>
                    <a:pt x="3214" y="1490"/>
                  </a:moveTo>
                  <a:lnTo>
                    <a:pt x="3214" y="1490"/>
                  </a:lnTo>
                  <a:cubicBezTo>
                    <a:pt x="3109" y="1490"/>
                    <a:pt x="3025" y="1408"/>
                    <a:pt x="3025" y="1306"/>
                  </a:cubicBezTo>
                  <a:cubicBezTo>
                    <a:pt x="3025" y="1204"/>
                    <a:pt x="3109" y="1121"/>
                    <a:pt x="3214" y="1121"/>
                  </a:cubicBezTo>
                  <a:cubicBezTo>
                    <a:pt x="3318" y="1121"/>
                    <a:pt x="3403" y="1204"/>
                    <a:pt x="3403" y="1306"/>
                  </a:cubicBezTo>
                  <a:cubicBezTo>
                    <a:pt x="3403" y="1408"/>
                    <a:pt x="3318" y="1490"/>
                    <a:pt x="3214" y="1490"/>
                  </a:cubicBezTo>
                  <a:close/>
                  <a:moveTo>
                    <a:pt x="1432" y="1310"/>
                  </a:moveTo>
                  <a:lnTo>
                    <a:pt x="1432" y="1310"/>
                  </a:lnTo>
                  <a:lnTo>
                    <a:pt x="1036" y="1310"/>
                  </a:lnTo>
                  <a:lnTo>
                    <a:pt x="1036" y="1697"/>
                  </a:lnTo>
                  <a:lnTo>
                    <a:pt x="758" y="1697"/>
                  </a:lnTo>
                  <a:lnTo>
                    <a:pt x="758" y="1310"/>
                  </a:lnTo>
                  <a:lnTo>
                    <a:pt x="404" y="1310"/>
                  </a:lnTo>
                  <a:lnTo>
                    <a:pt x="404" y="1033"/>
                  </a:lnTo>
                  <a:lnTo>
                    <a:pt x="758" y="1033"/>
                  </a:lnTo>
                  <a:lnTo>
                    <a:pt x="758" y="670"/>
                  </a:lnTo>
                  <a:lnTo>
                    <a:pt x="1036" y="670"/>
                  </a:lnTo>
                  <a:lnTo>
                    <a:pt x="1036" y="1033"/>
                  </a:lnTo>
                  <a:lnTo>
                    <a:pt x="1432" y="1033"/>
                  </a:lnTo>
                  <a:lnTo>
                    <a:pt x="1432" y="1310"/>
                  </a:lnTo>
                  <a:close/>
                  <a:moveTo>
                    <a:pt x="3584" y="179"/>
                  </a:moveTo>
                  <a:lnTo>
                    <a:pt x="3584" y="179"/>
                  </a:lnTo>
                  <a:cubicBezTo>
                    <a:pt x="3360" y="154"/>
                    <a:pt x="2979" y="130"/>
                    <a:pt x="2562" y="116"/>
                  </a:cubicBezTo>
                  <a:cubicBezTo>
                    <a:pt x="2538" y="49"/>
                    <a:pt x="2475" y="0"/>
                    <a:pt x="2399" y="0"/>
                  </a:cubicBezTo>
                  <a:lnTo>
                    <a:pt x="2076" y="0"/>
                  </a:lnTo>
                  <a:cubicBezTo>
                    <a:pt x="2005" y="0"/>
                    <a:pt x="1943" y="43"/>
                    <a:pt x="1917" y="104"/>
                  </a:cubicBezTo>
                  <a:cubicBezTo>
                    <a:pt x="1300" y="103"/>
                    <a:pt x="740" y="134"/>
                    <a:pt x="617" y="226"/>
                  </a:cubicBezTo>
                  <a:cubicBezTo>
                    <a:pt x="258" y="369"/>
                    <a:pt x="0" y="754"/>
                    <a:pt x="0" y="1208"/>
                  </a:cubicBezTo>
                  <a:cubicBezTo>
                    <a:pt x="0" y="1783"/>
                    <a:pt x="413" y="2249"/>
                    <a:pt x="922" y="2249"/>
                  </a:cubicBezTo>
                  <a:cubicBezTo>
                    <a:pt x="1300" y="2249"/>
                    <a:pt x="1625" y="1991"/>
                    <a:pt x="1767" y="1622"/>
                  </a:cubicBezTo>
                  <a:cubicBezTo>
                    <a:pt x="2028" y="1594"/>
                    <a:pt x="2439" y="1590"/>
                    <a:pt x="2703" y="1617"/>
                  </a:cubicBezTo>
                  <a:cubicBezTo>
                    <a:pt x="2842" y="1994"/>
                    <a:pt x="3171" y="2259"/>
                    <a:pt x="3555" y="2259"/>
                  </a:cubicBezTo>
                  <a:cubicBezTo>
                    <a:pt x="4063" y="2259"/>
                    <a:pt x="4475" y="1794"/>
                    <a:pt x="4475" y="1219"/>
                  </a:cubicBezTo>
                  <a:cubicBezTo>
                    <a:pt x="4475" y="655"/>
                    <a:pt x="4078" y="197"/>
                    <a:pt x="3584" y="179"/>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grpSp>
      <p:grpSp>
        <p:nvGrpSpPr>
          <p:cNvPr id="15" name="Group 19"/>
          <p:cNvGrpSpPr>
            <a:grpSpLocks noChangeAspect="1"/>
          </p:cNvGrpSpPr>
          <p:nvPr/>
        </p:nvGrpSpPr>
        <p:grpSpPr bwMode="auto">
          <a:xfrm>
            <a:off x="4148901" y="2560842"/>
            <a:ext cx="1742218" cy="1740778"/>
            <a:chOff x="745" y="1793"/>
            <a:chExt cx="1208" cy="1207"/>
          </a:xfrm>
        </p:grpSpPr>
        <p:sp>
          <p:nvSpPr>
            <p:cNvPr id="16" name="Freeform 20"/>
            <p:cNvSpPr/>
            <p:nvPr/>
          </p:nvSpPr>
          <p:spPr bwMode="auto">
            <a:xfrm>
              <a:off x="745" y="1793"/>
              <a:ext cx="1208" cy="1207"/>
            </a:xfrm>
            <a:custGeom>
              <a:avLst/>
              <a:gdLst>
                <a:gd name="T0" fmla="*/ 1476 w 2953"/>
                <a:gd name="T1" fmla="*/ 0 h 2952"/>
                <a:gd name="T2" fmla="*/ 1476 w 2953"/>
                <a:gd name="T3" fmla="*/ 0 h 2952"/>
                <a:gd name="T4" fmla="*/ 0 w 2953"/>
                <a:gd name="T5" fmla="*/ 1476 h 2952"/>
                <a:gd name="T6" fmla="*/ 1476 w 2953"/>
                <a:gd name="T7" fmla="*/ 2952 h 2952"/>
                <a:gd name="T8" fmla="*/ 2953 w 2953"/>
                <a:gd name="T9" fmla="*/ 1476 h 2952"/>
                <a:gd name="T10" fmla="*/ 1476 w 2953"/>
                <a:gd name="T11" fmla="*/ 0 h 2952"/>
              </a:gdLst>
              <a:ahLst/>
              <a:cxnLst>
                <a:cxn ang="0">
                  <a:pos x="T0" y="T1"/>
                </a:cxn>
                <a:cxn ang="0">
                  <a:pos x="T2" y="T3"/>
                </a:cxn>
                <a:cxn ang="0">
                  <a:pos x="T4" y="T5"/>
                </a:cxn>
                <a:cxn ang="0">
                  <a:pos x="T6" y="T7"/>
                </a:cxn>
                <a:cxn ang="0">
                  <a:pos x="T8" y="T9"/>
                </a:cxn>
                <a:cxn ang="0">
                  <a:pos x="T10" y="T11"/>
                </a:cxn>
              </a:cxnLst>
              <a:rect l="0" t="0" r="r" b="b"/>
              <a:pathLst>
                <a:path w="2953" h="2952">
                  <a:moveTo>
                    <a:pt x="1476" y="0"/>
                  </a:moveTo>
                  <a:lnTo>
                    <a:pt x="1476" y="0"/>
                  </a:lnTo>
                  <a:cubicBezTo>
                    <a:pt x="661" y="0"/>
                    <a:pt x="0" y="660"/>
                    <a:pt x="0" y="1476"/>
                  </a:cubicBezTo>
                  <a:cubicBezTo>
                    <a:pt x="0" y="2291"/>
                    <a:pt x="661" y="2952"/>
                    <a:pt x="1476" y="2952"/>
                  </a:cubicBezTo>
                  <a:cubicBezTo>
                    <a:pt x="2292" y="2952"/>
                    <a:pt x="2953" y="2291"/>
                    <a:pt x="2953" y="1476"/>
                  </a:cubicBezTo>
                  <a:cubicBezTo>
                    <a:pt x="2953" y="660"/>
                    <a:pt x="2292" y="0"/>
                    <a:pt x="1476" y="0"/>
                  </a:cubicBezTo>
                  <a:close/>
                </a:path>
              </a:pathLst>
            </a:custGeom>
            <a:solidFill>
              <a:schemeClr val="accent4"/>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sp>
          <p:nvSpPr>
            <p:cNvPr id="17" name="Freeform 21"/>
            <p:cNvSpPr>
              <a:spLocks noEditPoints="1"/>
            </p:cNvSpPr>
            <p:nvPr/>
          </p:nvSpPr>
          <p:spPr bwMode="auto">
            <a:xfrm>
              <a:off x="969" y="2130"/>
              <a:ext cx="806" cy="678"/>
            </a:xfrm>
            <a:custGeom>
              <a:avLst/>
              <a:gdLst>
                <a:gd name="T0" fmla="*/ 577 w 1969"/>
                <a:gd name="T1" fmla="*/ 581 h 1660"/>
                <a:gd name="T2" fmla="*/ 477 w 1969"/>
                <a:gd name="T3" fmla="*/ 388 h 1660"/>
                <a:gd name="T4" fmla="*/ 335 w 1969"/>
                <a:gd name="T5" fmla="*/ 422 h 1660"/>
                <a:gd name="T6" fmla="*/ 253 w 1969"/>
                <a:gd name="T7" fmla="*/ 450 h 1660"/>
                <a:gd name="T8" fmla="*/ 381 w 1969"/>
                <a:gd name="T9" fmla="*/ 709 h 1660"/>
                <a:gd name="T10" fmla="*/ 528 w 1969"/>
                <a:gd name="T11" fmla="*/ 671 h 1660"/>
                <a:gd name="T12" fmla="*/ 628 w 1969"/>
                <a:gd name="T13" fmla="*/ 670 h 1660"/>
                <a:gd name="T14" fmla="*/ 668 w 1969"/>
                <a:gd name="T15" fmla="*/ 388 h 1660"/>
                <a:gd name="T16" fmla="*/ 1621 w 1969"/>
                <a:gd name="T17" fmla="*/ 388 h 1660"/>
                <a:gd name="T18" fmla="*/ 1480 w 1969"/>
                <a:gd name="T19" fmla="*/ 423 h 1660"/>
                <a:gd name="T20" fmla="*/ 1384 w 1969"/>
                <a:gd name="T21" fmla="*/ 423 h 1660"/>
                <a:gd name="T22" fmla="*/ 1245 w 1969"/>
                <a:gd name="T23" fmla="*/ 388 h 1660"/>
                <a:gd name="T24" fmla="*/ 1283 w 1969"/>
                <a:gd name="T25" fmla="*/ 670 h 1660"/>
                <a:gd name="T26" fmla="*/ 1382 w 1969"/>
                <a:gd name="T27" fmla="*/ 671 h 1660"/>
                <a:gd name="T28" fmla="*/ 1529 w 1969"/>
                <a:gd name="T29" fmla="*/ 709 h 1660"/>
                <a:gd name="T30" fmla="*/ 1659 w 1969"/>
                <a:gd name="T31" fmla="*/ 447 h 1660"/>
                <a:gd name="T32" fmla="*/ 1102 w 1969"/>
                <a:gd name="T33" fmla="*/ 422 h 1660"/>
                <a:gd name="T34" fmla="*/ 1004 w 1969"/>
                <a:gd name="T35" fmla="*/ 423 h 1660"/>
                <a:gd name="T36" fmla="*/ 908 w 1969"/>
                <a:gd name="T37" fmla="*/ 423 h 1660"/>
                <a:gd name="T38" fmla="*/ 768 w 1969"/>
                <a:gd name="T39" fmla="*/ 388 h 1660"/>
                <a:gd name="T40" fmla="*/ 806 w 1969"/>
                <a:gd name="T41" fmla="*/ 670 h 1660"/>
                <a:gd name="T42" fmla="*/ 905 w 1969"/>
                <a:gd name="T43" fmla="*/ 671 h 1660"/>
                <a:gd name="T44" fmla="*/ 1053 w 1969"/>
                <a:gd name="T45" fmla="*/ 709 h 1660"/>
                <a:gd name="T46" fmla="*/ 1183 w 1969"/>
                <a:gd name="T47" fmla="*/ 447 h 1660"/>
                <a:gd name="T48" fmla="*/ 1102 w 1969"/>
                <a:gd name="T49" fmla="*/ 422 h 1660"/>
                <a:gd name="T50" fmla="*/ 1761 w 1969"/>
                <a:gd name="T51" fmla="*/ 657 h 1660"/>
                <a:gd name="T52" fmla="*/ 1660 w 1969"/>
                <a:gd name="T53" fmla="*/ 656 h 1660"/>
                <a:gd name="T54" fmla="*/ 1486 w 1969"/>
                <a:gd name="T55" fmla="*/ 1183 h 1660"/>
                <a:gd name="T56" fmla="*/ 1485 w 1969"/>
                <a:gd name="T57" fmla="*/ 1194 h 1660"/>
                <a:gd name="T58" fmla="*/ 1479 w 1969"/>
                <a:gd name="T59" fmla="*/ 1530 h 1660"/>
                <a:gd name="T60" fmla="*/ 1359 w 1969"/>
                <a:gd name="T61" fmla="*/ 1596 h 1660"/>
                <a:gd name="T62" fmla="*/ 1049 w 1969"/>
                <a:gd name="T63" fmla="*/ 1444 h 1660"/>
                <a:gd name="T64" fmla="*/ 975 w 1969"/>
                <a:gd name="T65" fmla="*/ 821 h 1660"/>
                <a:gd name="T66" fmla="*/ 1486 w 1969"/>
                <a:gd name="T67" fmla="*/ 1183 h 1660"/>
                <a:gd name="T68" fmla="*/ 1302 w 1969"/>
                <a:gd name="T69" fmla="*/ 968 h 1660"/>
                <a:gd name="T70" fmla="*/ 911 w 1969"/>
                <a:gd name="T71" fmla="*/ 827 h 1660"/>
                <a:gd name="T72" fmla="*/ 129 w 1969"/>
                <a:gd name="T73" fmla="*/ 129 h 1660"/>
                <a:gd name="T74" fmla="*/ 1905 w 1969"/>
                <a:gd name="T75" fmla="*/ 0 h 1660"/>
                <a:gd name="T76" fmla="*/ 0 w 1969"/>
                <a:gd name="T77" fmla="*/ 1032 h 1660"/>
                <a:gd name="T78" fmla="*/ 975 w 1969"/>
                <a:gd name="T79" fmla="*/ 1445 h 1660"/>
                <a:gd name="T80" fmla="*/ 1080 w 1969"/>
                <a:gd name="T81" fmla="*/ 1500 h 1660"/>
                <a:gd name="T82" fmla="*/ 1359 w 1969"/>
                <a:gd name="T83" fmla="*/ 1660 h 1660"/>
                <a:gd name="T84" fmla="*/ 1540 w 1969"/>
                <a:gd name="T85" fmla="*/ 1548 h 1660"/>
                <a:gd name="T86" fmla="*/ 1519 w 1969"/>
                <a:gd name="T87" fmla="*/ 1249 h 1660"/>
                <a:gd name="T88" fmla="*/ 1476 w 1969"/>
                <a:gd name="T89" fmla="*/ 1097 h 1660"/>
                <a:gd name="T90" fmla="*/ 1905 w 1969"/>
                <a:gd name="T91" fmla="*/ 968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69" h="1660">
                  <a:moveTo>
                    <a:pt x="625" y="422"/>
                  </a:moveTo>
                  <a:lnTo>
                    <a:pt x="625" y="422"/>
                  </a:lnTo>
                  <a:lnTo>
                    <a:pt x="577" y="581"/>
                  </a:lnTo>
                  <a:lnTo>
                    <a:pt x="527" y="423"/>
                  </a:lnTo>
                  <a:cubicBezTo>
                    <a:pt x="521" y="402"/>
                    <a:pt x="504" y="388"/>
                    <a:pt x="482" y="388"/>
                  </a:cubicBezTo>
                  <a:lnTo>
                    <a:pt x="477" y="388"/>
                  </a:lnTo>
                  <a:cubicBezTo>
                    <a:pt x="454" y="388"/>
                    <a:pt x="438" y="402"/>
                    <a:pt x="431" y="423"/>
                  </a:cubicBezTo>
                  <a:lnTo>
                    <a:pt x="382" y="581"/>
                  </a:lnTo>
                  <a:lnTo>
                    <a:pt x="335" y="422"/>
                  </a:lnTo>
                  <a:cubicBezTo>
                    <a:pt x="328" y="402"/>
                    <a:pt x="314" y="388"/>
                    <a:pt x="292" y="388"/>
                  </a:cubicBezTo>
                  <a:cubicBezTo>
                    <a:pt x="265" y="388"/>
                    <a:pt x="249" y="408"/>
                    <a:pt x="249" y="428"/>
                  </a:cubicBezTo>
                  <a:cubicBezTo>
                    <a:pt x="249" y="436"/>
                    <a:pt x="251" y="445"/>
                    <a:pt x="253" y="450"/>
                  </a:cubicBezTo>
                  <a:lnTo>
                    <a:pt x="329" y="670"/>
                  </a:lnTo>
                  <a:cubicBezTo>
                    <a:pt x="339" y="697"/>
                    <a:pt x="357" y="709"/>
                    <a:pt x="378" y="709"/>
                  </a:cubicBezTo>
                  <a:lnTo>
                    <a:pt x="381" y="709"/>
                  </a:lnTo>
                  <a:cubicBezTo>
                    <a:pt x="403" y="709"/>
                    <a:pt x="421" y="697"/>
                    <a:pt x="429" y="671"/>
                  </a:cubicBezTo>
                  <a:lnTo>
                    <a:pt x="479" y="514"/>
                  </a:lnTo>
                  <a:lnTo>
                    <a:pt x="528" y="671"/>
                  </a:lnTo>
                  <a:cubicBezTo>
                    <a:pt x="536" y="697"/>
                    <a:pt x="555" y="709"/>
                    <a:pt x="576" y="709"/>
                  </a:cubicBezTo>
                  <a:lnTo>
                    <a:pt x="579" y="709"/>
                  </a:lnTo>
                  <a:cubicBezTo>
                    <a:pt x="600" y="709"/>
                    <a:pt x="618" y="697"/>
                    <a:pt x="628" y="670"/>
                  </a:cubicBezTo>
                  <a:lnTo>
                    <a:pt x="706" y="447"/>
                  </a:lnTo>
                  <a:cubicBezTo>
                    <a:pt x="707" y="443"/>
                    <a:pt x="709" y="435"/>
                    <a:pt x="709" y="429"/>
                  </a:cubicBezTo>
                  <a:cubicBezTo>
                    <a:pt x="709" y="407"/>
                    <a:pt x="692" y="388"/>
                    <a:pt x="668" y="388"/>
                  </a:cubicBezTo>
                  <a:cubicBezTo>
                    <a:pt x="645" y="388"/>
                    <a:pt x="631" y="403"/>
                    <a:pt x="625" y="422"/>
                  </a:cubicBezTo>
                  <a:close/>
                  <a:moveTo>
                    <a:pt x="1621" y="388"/>
                  </a:moveTo>
                  <a:lnTo>
                    <a:pt x="1621" y="388"/>
                  </a:lnTo>
                  <a:cubicBezTo>
                    <a:pt x="1598" y="388"/>
                    <a:pt x="1584" y="403"/>
                    <a:pt x="1579" y="422"/>
                  </a:cubicBezTo>
                  <a:lnTo>
                    <a:pt x="1530" y="581"/>
                  </a:lnTo>
                  <a:lnTo>
                    <a:pt x="1480" y="423"/>
                  </a:lnTo>
                  <a:cubicBezTo>
                    <a:pt x="1474" y="402"/>
                    <a:pt x="1458" y="388"/>
                    <a:pt x="1435" y="388"/>
                  </a:cubicBezTo>
                  <a:lnTo>
                    <a:pt x="1430" y="388"/>
                  </a:lnTo>
                  <a:cubicBezTo>
                    <a:pt x="1407" y="388"/>
                    <a:pt x="1391" y="402"/>
                    <a:pt x="1384" y="423"/>
                  </a:cubicBezTo>
                  <a:lnTo>
                    <a:pt x="1335" y="581"/>
                  </a:lnTo>
                  <a:lnTo>
                    <a:pt x="1288" y="422"/>
                  </a:lnTo>
                  <a:cubicBezTo>
                    <a:pt x="1281" y="402"/>
                    <a:pt x="1267" y="388"/>
                    <a:pt x="1245" y="388"/>
                  </a:cubicBezTo>
                  <a:cubicBezTo>
                    <a:pt x="1219" y="388"/>
                    <a:pt x="1202" y="408"/>
                    <a:pt x="1202" y="428"/>
                  </a:cubicBezTo>
                  <a:cubicBezTo>
                    <a:pt x="1202" y="436"/>
                    <a:pt x="1205" y="445"/>
                    <a:pt x="1206" y="450"/>
                  </a:cubicBezTo>
                  <a:lnTo>
                    <a:pt x="1283" y="670"/>
                  </a:lnTo>
                  <a:cubicBezTo>
                    <a:pt x="1292" y="697"/>
                    <a:pt x="1310" y="709"/>
                    <a:pt x="1331" y="709"/>
                  </a:cubicBezTo>
                  <a:lnTo>
                    <a:pt x="1334" y="709"/>
                  </a:lnTo>
                  <a:cubicBezTo>
                    <a:pt x="1356" y="709"/>
                    <a:pt x="1374" y="697"/>
                    <a:pt x="1382" y="671"/>
                  </a:cubicBezTo>
                  <a:lnTo>
                    <a:pt x="1432" y="514"/>
                  </a:lnTo>
                  <a:lnTo>
                    <a:pt x="1481" y="671"/>
                  </a:lnTo>
                  <a:cubicBezTo>
                    <a:pt x="1490" y="697"/>
                    <a:pt x="1508" y="709"/>
                    <a:pt x="1529" y="709"/>
                  </a:cubicBezTo>
                  <a:lnTo>
                    <a:pt x="1532" y="709"/>
                  </a:lnTo>
                  <a:cubicBezTo>
                    <a:pt x="1554" y="709"/>
                    <a:pt x="1572" y="697"/>
                    <a:pt x="1581" y="670"/>
                  </a:cubicBezTo>
                  <a:lnTo>
                    <a:pt x="1659" y="447"/>
                  </a:lnTo>
                  <a:cubicBezTo>
                    <a:pt x="1661" y="443"/>
                    <a:pt x="1662" y="435"/>
                    <a:pt x="1662" y="429"/>
                  </a:cubicBezTo>
                  <a:cubicBezTo>
                    <a:pt x="1662" y="407"/>
                    <a:pt x="1646" y="388"/>
                    <a:pt x="1621" y="388"/>
                  </a:cubicBezTo>
                  <a:close/>
                  <a:moveTo>
                    <a:pt x="1102" y="422"/>
                  </a:moveTo>
                  <a:lnTo>
                    <a:pt x="1102" y="422"/>
                  </a:lnTo>
                  <a:lnTo>
                    <a:pt x="1053" y="581"/>
                  </a:lnTo>
                  <a:lnTo>
                    <a:pt x="1004" y="423"/>
                  </a:lnTo>
                  <a:cubicBezTo>
                    <a:pt x="997" y="402"/>
                    <a:pt x="981" y="388"/>
                    <a:pt x="958" y="388"/>
                  </a:cubicBezTo>
                  <a:lnTo>
                    <a:pt x="953" y="388"/>
                  </a:lnTo>
                  <a:cubicBezTo>
                    <a:pt x="930" y="388"/>
                    <a:pt x="914" y="402"/>
                    <a:pt x="908" y="423"/>
                  </a:cubicBezTo>
                  <a:lnTo>
                    <a:pt x="859" y="581"/>
                  </a:lnTo>
                  <a:lnTo>
                    <a:pt x="811" y="422"/>
                  </a:lnTo>
                  <a:cubicBezTo>
                    <a:pt x="805" y="402"/>
                    <a:pt x="790" y="388"/>
                    <a:pt x="768" y="388"/>
                  </a:cubicBezTo>
                  <a:cubicBezTo>
                    <a:pt x="742" y="388"/>
                    <a:pt x="726" y="408"/>
                    <a:pt x="726" y="428"/>
                  </a:cubicBezTo>
                  <a:cubicBezTo>
                    <a:pt x="726" y="436"/>
                    <a:pt x="728" y="445"/>
                    <a:pt x="730" y="450"/>
                  </a:cubicBezTo>
                  <a:lnTo>
                    <a:pt x="806" y="670"/>
                  </a:lnTo>
                  <a:cubicBezTo>
                    <a:pt x="815" y="697"/>
                    <a:pt x="833" y="709"/>
                    <a:pt x="855" y="709"/>
                  </a:cubicBezTo>
                  <a:lnTo>
                    <a:pt x="858" y="709"/>
                  </a:lnTo>
                  <a:cubicBezTo>
                    <a:pt x="879" y="709"/>
                    <a:pt x="897" y="697"/>
                    <a:pt x="905" y="671"/>
                  </a:cubicBezTo>
                  <a:lnTo>
                    <a:pt x="955" y="514"/>
                  </a:lnTo>
                  <a:lnTo>
                    <a:pt x="1005" y="671"/>
                  </a:lnTo>
                  <a:cubicBezTo>
                    <a:pt x="1013" y="697"/>
                    <a:pt x="1031" y="709"/>
                    <a:pt x="1053" y="709"/>
                  </a:cubicBezTo>
                  <a:lnTo>
                    <a:pt x="1056" y="709"/>
                  </a:lnTo>
                  <a:cubicBezTo>
                    <a:pt x="1077" y="709"/>
                    <a:pt x="1095" y="697"/>
                    <a:pt x="1104" y="670"/>
                  </a:cubicBezTo>
                  <a:lnTo>
                    <a:pt x="1183" y="447"/>
                  </a:lnTo>
                  <a:cubicBezTo>
                    <a:pt x="1184" y="443"/>
                    <a:pt x="1186" y="435"/>
                    <a:pt x="1186" y="429"/>
                  </a:cubicBezTo>
                  <a:cubicBezTo>
                    <a:pt x="1186" y="407"/>
                    <a:pt x="1169" y="388"/>
                    <a:pt x="1145" y="388"/>
                  </a:cubicBezTo>
                  <a:cubicBezTo>
                    <a:pt x="1121" y="388"/>
                    <a:pt x="1108" y="403"/>
                    <a:pt x="1102" y="422"/>
                  </a:cubicBezTo>
                  <a:close/>
                  <a:moveTo>
                    <a:pt x="1710" y="707"/>
                  </a:moveTo>
                  <a:lnTo>
                    <a:pt x="1710" y="707"/>
                  </a:lnTo>
                  <a:cubicBezTo>
                    <a:pt x="1739" y="707"/>
                    <a:pt x="1761" y="685"/>
                    <a:pt x="1761" y="657"/>
                  </a:cubicBezTo>
                  <a:lnTo>
                    <a:pt x="1761" y="656"/>
                  </a:lnTo>
                  <a:cubicBezTo>
                    <a:pt x="1761" y="628"/>
                    <a:pt x="1739" y="607"/>
                    <a:pt x="1710" y="607"/>
                  </a:cubicBezTo>
                  <a:cubicBezTo>
                    <a:pt x="1681" y="607"/>
                    <a:pt x="1660" y="628"/>
                    <a:pt x="1660" y="656"/>
                  </a:cubicBezTo>
                  <a:lnTo>
                    <a:pt x="1660" y="657"/>
                  </a:lnTo>
                  <a:cubicBezTo>
                    <a:pt x="1660" y="685"/>
                    <a:pt x="1681" y="707"/>
                    <a:pt x="1710" y="707"/>
                  </a:cubicBezTo>
                  <a:close/>
                  <a:moveTo>
                    <a:pt x="1486" y="1183"/>
                  </a:moveTo>
                  <a:lnTo>
                    <a:pt x="1486" y="1183"/>
                  </a:lnTo>
                  <a:cubicBezTo>
                    <a:pt x="1487" y="1184"/>
                    <a:pt x="1488" y="1187"/>
                    <a:pt x="1488" y="1189"/>
                  </a:cubicBezTo>
                  <a:cubicBezTo>
                    <a:pt x="1488" y="1191"/>
                    <a:pt x="1487" y="1193"/>
                    <a:pt x="1485" y="1194"/>
                  </a:cubicBezTo>
                  <a:lnTo>
                    <a:pt x="1338" y="1284"/>
                  </a:lnTo>
                  <a:lnTo>
                    <a:pt x="1478" y="1525"/>
                  </a:lnTo>
                  <a:cubicBezTo>
                    <a:pt x="1479" y="1527"/>
                    <a:pt x="1479" y="1529"/>
                    <a:pt x="1479" y="1530"/>
                  </a:cubicBezTo>
                  <a:cubicBezTo>
                    <a:pt x="1478" y="1532"/>
                    <a:pt x="1477" y="1533"/>
                    <a:pt x="1475" y="1534"/>
                  </a:cubicBezTo>
                  <a:lnTo>
                    <a:pt x="1362" y="1596"/>
                  </a:lnTo>
                  <a:cubicBezTo>
                    <a:pt x="1361" y="1596"/>
                    <a:pt x="1360" y="1596"/>
                    <a:pt x="1359" y="1596"/>
                  </a:cubicBezTo>
                  <a:cubicBezTo>
                    <a:pt x="1358" y="1596"/>
                    <a:pt x="1355" y="1596"/>
                    <a:pt x="1353" y="1593"/>
                  </a:cubicBezTo>
                  <a:lnTo>
                    <a:pt x="1214" y="1351"/>
                  </a:lnTo>
                  <a:lnTo>
                    <a:pt x="1049" y="1444"/>
                  </a:lnTo>
                  <a:cubicBezTo>
                    <a:pt x="1048" y="1444"/>
                    <a:pt x="1047" y="1445"/>
                    <a:pt x="1042" y="1444"/>
                  </a:cubicBezTo>
                  <a:cubicBezTo>
                    <a:pt x="1041" y="1443"/>
                    <a:pt x="1039" y="1441"/>
                    <a:pt x="1039" y="1439"/>
                  </a:cubicBezTo>
                  <a:lnTo>
                    <a:pt x="975" y="821"/>
                  </a:lnTo>
                  <a:cubicBezTo>
                    <a:pt x="975" y="818"/>
                    <a:pt x="976" y="816"/>
                    <a:pt x="978" y="814"/>
                  </a:cubicBezTo>
                  <a:cubicBezTo>
                    <a:pt x="980" y="813"/>
                    <a:pt x="982" y="813"/>
                    <a:pt x="985" y="815"/>
                  </a:cubicBezTo>
                  <a:lnTo>
                    <a:pt x="1486" y="1183"/>
                  </a:lnTo>
                  <a:close/>
                  <a:moveTo>
                    <a:pt x="1905" y="968"/>
                  </a:moveTo>
                  <a:lnTo>
                    <a:pt x="1905" y="968"/>
                  </a:lnTo>
                  <a:lnTo>
                    <a:pt x="1302" y="968"/>
                  </a:lnTo>
                  <a:lnTo>
                    <a:pt x="1023" y="763"/>
                  </a:lnTo>
                  <a:cubicBezTo>
                    <a:pt x="1001" y="747"/>
                    <a:pt x="970" y="745"/>
                    <a:pt x="946" y="759"/>
                  </a:cubicBezTo>
                  <a:cubicBezTo>
                    <a:pt x="922" y="773"/>
                    <a:pt x="908" y="799"/>
                    <a:pt x="911" y="827"/>
                  </a:cubicBezTo>
                  <a:lnTo>
                    <a:pt x="926" y="968"/>
                  </a:lnTo>
                  <a:lnTo>
                    <a:pt x="129" y="968"/>
                  </a:lnTo>
                  <a:lnTo>
                    <a:pt x="129" y="129"/>
                  </a:lnTo>
                  <a:lnTo>
                    <a:pt x="1905" y="129"/>
                  </a:lnTo>
                  <a:cubicBezTo>
                    <a:pt x="1940" y="129"/>
                    <a:pt x="1969" y="100"/>
                    <a:pt x="1969" y="64"/>
                  </a:cubicBezTo>
                  <a:cubicBezTo>
                    <a:pt x="1969" y="29"/>
                    <a:pt x="1940" y="0"/>
                    <a:pt x="1905" y="0"/>
                  </a:cubicBezTo>
                  <a:lnTo>
                    <a:pt x="64" y="0"/>
                  </a:lnTo>
                  <a:cubicBezTo>
                    <a:pt x="29" y="0"/>
                    <a:pt x="0" y="29"/>
                    <a:pt x="0" y="64"/>
                  </a:cubicBezTo>
                  <a:lnTo>
                    <a:pt x="0" y="1032"/>
                  </a:lnTo>
                  <a:cubicBezTo>
                    <a:pt x="0" y="1068"/>
                    <a:pt x="29" y="1097"/>
                    <a:pt x="64" y="1097"/>
                  </a:cubicBezTo>
                  <a:lnTo>
                    <a:pt x="939" y="1097"/>
                  </a:lnTo>
                  <a:lnTo>
                    <a:pt x="975" y="1445"/>
                  </a:lnTo>
                  <a:cubicBezTo>
                    <a:pt x="978" y="1469"/>
                    <a:pt x="992" y="1490"/>
                    <a:pt x="1013" y="1501"/>
                  </a:cubicBezTo>
                  <a:cubicBezTo>
                    <a:pt x="1023" y="1506"/>
                    <a:pt x="1034" y="1509"/>
                    <a:pt x="1046" y="1509"/>
                  </a:cubicBezTo>
                  <a:cubicBezTo>
                    <a:pt x="1058" y="1509"/>
                    <a:pt x="1070" y="1506"/>
                    <a:pt x="1080" y="1500"/>
                  </a:cubicBezTo>
                  <a:lnTo>
                    <a:pt x="1190" y="1438"/>
                  </a:lnTo>
                  <a:lnTo>
                    <a:pt x="1298" y="1625"/>
                  </a:lnTo>
                  <a:cubicBezTo>
                    <a:pt x="1310" y="1647"/>
                    <a:pt x="1334" y="1660"/>
                    <a:pt x="1359" y="1660"/>
                  </a:cubicBezTo>
                  <a:cubicBezTo>
                    <a:pt x="1371" y="1660"/>
                    <a:pt x="1383" y="1657"/>
                    <a:pt x="1393" y="1652"/>
                  </a:cubicBezTo>
                  <a:lnTo>
                    <a:pt x="1506" y="1591"/>
                  </a:lnTo>
                  <a:cubicBezTo>
                    <a:pt x="1523" y="1582"/>
                    <a:pt x="1535" y="1566"/>
                    <a:pt x="1540" y="1548"/>
                  </a:cubicBezTo>
                  <a:cubicBezTo>
                    <a:pt x="1545" y="1529"/>
                    <a:pt x="1543" y="1510"/>
                    <a:pt x="1534" y="1493"/>
                  </a:cubicBezTo>
                  <a:lnTo>
                    <a:pt x="1425" y="1306"/>
                  </a:lnTo>
                  <a:lnTo>
                    <a:pt x="1519" y="1249"/>
                  </a:lnTo>
                  <a:cubicBezTo>
                    <a:pt x="1539" y="1237"/>
                    <a:pt x="1552" y="1215"/>
                    <a:pt x="1553" y="1192"/>
                  </a:cubicBezTo>
                  <a:cubicBezTo>
                    <a:pt x="1554" y="1168"/>
                    <a:pt x="1543" y="1145"/>
                    <a:pt x="1524" y="1131"/>
                  </a:cubicBezTo>
                  <a:lnTo>
                    <a:pt x="1476" y="1097"/>
                  </a:lnTo>
                  <a:lnTo>
                    <a:pt x="1905" y="1097"/>
                  </a:lnTo>
                  <a:cubicBezTo>
                    <a:pt x="1940" y="1097"/>
                    <a:pt x="1969" y="1068"/>
                    <a:pt x="1969" y="1032"/>
                  </a:cubicBezTo>
                  <a:cubicBezTo>
                    <a:pt x="1969" y="997"/>
                    <a:pt x="1940" y="968"/>
                    <a:pt x="1905" y="968"/>
                  </a:cubicBezTo>
                  <a:close/>
                </a:path>
              </a:pathLst>
            </a:custGeom>
            <a:solidFill>
              <a:schemeClr val="bg1"/>
            </a:solidFill>
            <a:ln w="57150">
              <a:no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grpSp>
      <p:grpSp>
        <p:nvGrpSpPr>
          <p:cNvPr id="18" name="Group 24"/>
          <p:cNvGrpSpPr>
            <a:grpSpLocks noChangeAspect="1"/>
          </p:cNvGrpSpPr>
          <p:nvPr/>
        </p:nvGrpSpPr>
        <p:grpSpPr bwMode="auto">
          <a:xfrm>
            <a:off x="6183456" y="2509664"/>
            <a:ext cx="1458100" cy="1458100"/>
            <a:chOff x="4081" y="1709"/>
            <a:chExt cx="1011" cy="1011"/>
          </a:xfrm>
        </p:grpSpPr>
        <p:sp>
          <p:nvSpPr>
            <p:cNvPr id="19" name="Freeform 25"/>
            <p:cNvSpPr/>
            <p:nvPr/>
          </p:nvSpPr>
          <p:spPr bwMode="auto">
            <a:xfrm>
              <a:off x="4081" y="1709"/>
              <a:ext cx="1011" cy="1011"/>
            </a:xfrm>
            <a:custGeom>
              <a:avLst/>
              <a:gdLst>
                <a:gd name="T0" fmla="*/ 0 w 3899"/>
                <a:gd name="T1" fmla="*/ 1949 h 3899"/>
                <a:gd name="T2" fmla="*/ 0 w 3899"/>
                <a:gd name="T3" fmla="*/ 1949 h 3899"/>
                <a:gd name="T4" fmla="*/ 1949 w 3899"/>
                <a:gd name="T5" fmla="*/ 0 h 3899"/>
                <a:gd name="T6" fmla="*/ 3899 w 3899"/>
                <a:gd name="T7" fmla="*/ 1949 h 3899"/>
                <a:gd name="T8" fmla="*/ 1949 w 3899"/>
                <a:gd name="T9" fmla="*/ 3899 h 3899"/>
                <a:gd name="T10" fmla="*/ 0 w 3899"/>
                <a:gd name="T11" fmla="*/ 1949 h 3899"/>
              </a:gdLst>
              <a:ahLst/>
              <a:cxnLst>
                <a:cxn ang="0">
                  <a:pos x="T0" y="T1"/>
                </a:cxn>
                <a:cxn ang="0">
                  <a:pos x="T2" y="T3"/>
                </a:cxn>
                <a:cxn ang="0">
                  <a:pos x="T4" y="T5"/>
                </a:cxn>
                <a:cxn ang="0">
                  <a:pos x="T6" y="T7"/>
                </a:cxn>
                <a:cxn ang="0">
                  <a:pos x="T8" y="T9"/>
                </a:cxn>
                <a:cxn ang="0">
                  <a:pos x="T10" y="T11"/>
                </a:cxn>
              </a:cxnLst>
              <a:rect l="0" t="0" r="r" b="b"/>
              <a:pathLst>
                <a:path w="3899" h="3899">
                  <a:moveTo>
                    <a:pt x="0" y="1949"/>
                  </a:moveTo>
                  <a:lnTo>
                    <a:pt x="0" y="1949"/>
                  </a:lnTo>
                  <a:cubicBezTo>
                    <a:pt x="0" y="872"/>
                    <a:pt x="872" y="0"/>
                    <a:pt x="1949" y="0"/>
                  </a:cubicBezTo>
                  <a:cubicBezTo>
                    <a:pt x="3026" y="0"/>
                    <a:pt x="3899" y="872"/>
                    <a:pt x="3899" y="1949"/>
                  </a:cubicBezTo>
                  <a:cubicBezTo>
                    <a:pt x="3899" y="3026"/>
                    <a:pt x="3026" y="3899"/>
                    <a:pt x="1949" y="3899"/>
                  </a:cubicBezTo>
                  <a:cubicBezTo>
                    <a:pt x="872" y="3899"/>
                    <a:pt x="0" y="3026"/>
                    <a:pt x="0" y="1949"/>
                  </a:cubicBezTo>
                  <a:close/>
                </a:path>
              </a:pathLst>
            </a:custGeom>
            <a:solidFill>
              <a:schemeClr val="accent5"/>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sp>
          <p:nvSpPr>
            <p:cNvPr id="20" name="Freeform 26"/>
            <p:cNvSpPr>
              <a:spLocks noEditPoints="1"/>
            </p:cNvSpPr>
            <p:nvPr/>
          </p:nvSpPr>
          <p:spPr bwMode="auto">
            <a:xfrm>
              <a:off x="4329" y="2020"/>
              <a:ext cx="514" cy="435"/>
            </a:xfrm>
            <a:custGeom>
              <a:avLst/>
              <a:gdLst>
                <a:gd name="T0" fmla="*/ 317 w 1982"/>
                <a:gd name="T1" fmla="*/ 1406 h 1677"/>
                <a:gd name="T2" fmla="*/ 1136 w 1982"/>
                <a:gd name="T3" fmla="*/ 1360 h 1677"/>
                <a:gd name="T4" fmla="*/ 317 w 1982"/>
                <a:gd name="T5" fmla="*/ 1314 h 1677"/>
                <a:gd name="T6" fmla="*/ 317 w 1982"/>
                <a:gd name="T7" fmla="*/ 1406 h 1677"/>
                <a:gd name="T8" fmla="*/ 317 w 1982"/>
                <a:gd name="T9" fmla="*/ 959 h 1677"/>
                <a:gd name="T10" fmla="*/ 1730 w 1982"/>
                <a:gd name="T11" fmla="*/ 913 h 1677"/>
                <a:gd name="T12" fmla="*/ 317 w 1982"/>
                <a:gd name="T13" fmla="*/ 867 h 1677"/>
                <a:gd name="T14" fmla="*/ 317 w 1982"/>
                <a:gd name="T15" fmla="*/ 959 h 1677"/>
                <a:gd name="T16" fmla="*/ 1891 w 1982"/>
                <a:gd name="T17" fmla="*/ 298 h 1677"/>
                <a:gd name="T18" fmla="*/ 1668 w 1982"/>
                <a:gd name="T19" fmla="*/ 92 h 1677"/>
                <a:gd name="T20" fmla="*/ 1891 w 1982"/>
                <a:gd name="T21" fmla="*/ 174 h 1677"/>
                <a:gd name="T22" fmla="*/ 1891 w 1982"/>
                <a:gd name="T23" fmla="*/ 590 h 1677"/>
                <a:gd name="T24" fmla="*/ 1648 w 1982"/>
                <a:gd name="T25" fmla="*/ 590 h 1677"/>
                <a:gd name="T26" fmla="*/ 1891 w 1982"/>
                <a:gd name="T27" fmla="*/ 390 h 1677"/>
                <a:gd name="T28" fmla="*/ 1891 w 1982"/>
                <a:gd name="T29" fmla="*/ 1476 h 1677"/>
                <a:gd name="T30" fmla="*/ 1809 w 1982"/>
                <a:gd name="T31" fmla="*/ 1586 h 1677"/>
                <a:gd name="T32" fmla="*/ 92 w 1982"/>
                <a:gd name="T33" fmla="*/ 1476 h 1677"/>
                <a:gd name="T34" fmla="*/ 1891 w 1982"/>
                <a:gd name="T35" fmla="*/ 682 h 1677"/>
                <a:gd name="T36" fmla="*/ 92 w 1982"/>
                <a:gd name="T37" fmla="*/ 390 h 1677"/>
                <a:gd name="T38" fmla="*/ 321 w 1982"/>
                <a:gd name="T39" fmla="*/ 390 h 1677"/>
                <a:gd name="T40" fmla="*/ 92 w 1982"/>
                <a:gd name="T41" fmla="*/ 590 h 1677"/>
                <a:gd name="T42" fmla="*/ 92 w 1982"/>
                <a:gd name="T43" fmla="*/ 174 h 1677"/>
                <a:gd name="T44" fmla="*/ 171 w 1982"/>
                <a:gd name="T45" fmla="*/ 92 h 1677"/>
                <a:gd name="T46" fmla="*/ 92 w 1982"/>
                <a:gd name="T47" fmla="*/ 298 h 1677"/>
                <a:gd name="T48" fmla="*/ 536 w 1982"/>
                <a:gd name="T49" fmla="*/ 390 h 1677"/>
                <a:gd name="T50" fmla="*/ 748 w 1982"/>
                <a:gd name="T51" fmla="*/ 390 h 1677"/>
                <a:gd name="T52" fmla="*/ 367 w 1982"/>
                <a:gd name="T53" fmla="*/ 590 h 1677"/>
                <a:gd name="T54" fmla="*/ 598 w 1982"/>
                <a:gd name="T55" fmla="*/ 92 h 1677"/>
                <a:gd name="T56" fmla="*/ 753 w 1982"/>
                <a:gd name="T57" fmla="*/ 298 h 1677"/>
                <a:gd name="T58" fmla="*/ 387 w 1982"/>
                <a:gd name="T59" fmla="*/ 92 h 1677"/>
                <a:gd name="T60" fmla="*/ 963 w 1982"/>
                <a:gd name="T61" fmla="*/ 390 h 1677"/>
                <a:gd name="T62" fmla="*/ 1175 w 1982"/>
                <a:gd name="T63" fmla="*/ 390 h 1677"/>
                <a:gd name="T64" fmla="*/ 794 w 1982"/>
                <a:gd name="T65" fmla="*/ 590 h 1677"/>
                <a:gd name="T66" fmla="*/ 1025 w 1982"/>
                <a:gd name="T67" fmla="*/ 92 h 1677"/>
                <a:gd name="T68" fmla="*/ 1180 w 1982"/>
                <a:gd name="T69" fmla="*/ 298 h 1677"/>
                <a:gd name="T70" fmla="*/ 814 w 1982"/>
                <a:gd name="T71" fmla="*/ 92 h 1677"/>
                <a:gd name="T72" fmla="*/ 1390 w 1982"/>
                <a:gd name="T73" fmla="*/ 390 h 1677"/>
                <a:gd name="T74" fmla="*/ 1602 w 1982"/>
                <a:gd name="T75" fmla="*/ 390 h 1677"/>
                <a:gd name="T76" fmla="*/ 1221 w 1982"/>
                <a:gd name="T77" fmla="*/ 590 h 1677"/>
                <a:gd name="T78" fmla="*/ 1452 w 1982"/>
                <a:gd name="T79" fmla="*/ 92 h 1677"/>
                <a:gd name="T80" fmla="*/ 1607 w 1982"/>
                <a:gd name="T81" fmla="*/ 298 h 1677"/>
                <a:gd name="T82" fmla="*/ 1241 w 1982"/>
                <a:gd name="T83" fmla="*/ 92 h 1677"/>
                <a:gd name="T84" fmla="*/ 1809 w 1982"/>
                <a:gd name="T85" fmla="*/ 0 h 1677"/>
                <a:gd name="T86" fmla="*/ 174 w 1982"/>
                <a:gd name="T87" fmla="*/ 0 h 1677"/>
                <a:gd name="T88" fmla="*/ 0 w 1982"/>
                <a:gd name="T89" fmla="*/ 1476 h 1677"/>
                <a:gd name="T90" fmla="*/ 1809 w 1982"/>
                <a:gd name="T91" fmla="*/ 1677 h 1677"/>
                <a:gd name="T92" fmla="*/ 1982 w 1982"/>
                <a:gd name="T93" fmla="*/ 174 h 1677"/>
                <a:gd name="T94" fmla="*/ 317 w 1982"/>
                <a:gd name="T95" fmla="*/ 1182 h 1677"/>
                <a:gd name="T96" fmla="*/ 1566 w 1982"/>
                <a:gd name="T97" fmla="*/ 1182 h 1677"/>
                <a:gd name="T98" fmla="*/ 1566 w 1982"/>
                <a:gd name="T99" fmla="*/ 1091 h 1677"/>
                <a:gd name="T100" fmla="*/ 271 w 1982"/>
                <a:gd name="T101" fmla="*/ 1136 h 1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82" h="1677">
                  <a:moveTo>
                    <a:pt x="317" y="1406"/>
                  </a:moveTo>
                  <a:lnTo>
                    <a:pt x="317" y="1406"/>
                  </a:lnTo>
                  <a:lnTo>
                    <a:pt x="1091" y="1406"/>
                  </a:lnTo>
                  <a:cubicBezTo>
                    <a:pt x="1116" y="1406"/>
                    <a:pt x="1136" y="1385"/>
                    <a:pt x="1136" y="1360"/>
                  </a:cubicBezTo>
                  <a:cubicBezTo>
                    <a:pt x="1136" y="1335"/>
                    <a:pt x="1116" y="1314"/>
                    <a:pt x="1091" y="1314"/>
                  </a:cubicBezTo>
                  <a:lnTo>
                    <a:pt x="317" y="1314"/>
                  </a:lnTo>
                  <a:cubicBezTo>
                    <a:pt x="291" y="1314"/>
                    <a:pt x="271" y="1335"/>
                    <a:pt x="271" y="1360"/>
                  </a:cubicBezTo>
                  <a:cubicBezTo>
                    <a:pt x="271" y="1385"/>
                    <a:pt x="291" y="1406"/>
                    <a:pt x="317" y="1406"/>
                  </a:cubicBezTo>
                  <a:close/>
                  <a:moveTo>
                    <a:pt x="317" y="959"/>
                  </a:moveTo>
                  <a:lnTo>
                    <a:pt x="317" y="959"/>
                  </a:lnTo>
                  <a:lnTo>
                    <a:pt x="1685" y="959"/>
                  </a:lnTo>
                  <a:cubicBezTo>
                    <a:pt x="1710" y="959"/>
                    <a:pt x="1730" y="938"/>
                    <a:pt x="1730" y="913"/>
                  </a:cubicBezTo>
                  <a:cubicBezTo>
                    <a:pt x="1730" y="888"/>
                    <a:pt x="1710" y="867"/>
                    <a:pt x="1685" y="867"/>
                  </a:cubicBezTo>
                  <a:lnTo>
                    <a:pt x="317" y="867"/>
                  </a:lnTo>
                  <a:cubicBezTo>
                    <a:pt x="291" y="867"/>
                    <a:pt x="271" y="888"/>
                    <a:pt x="271" y="913"/>
                  </a:cubicBezTo>
                  <a:cubicBezTo>
                    <a:pt x="271" y="938"/>
                    <a:pt x="291" y="959"/>
                    <a:pt x="317" y="959"/>
                  </a:cubicBezTo>
                  <a:close/>
                  <a:moveTo>
                    <a:pt x="1891" y="298"/>
                  </a:moveTo>
                  <a:lnTo>
                    <a:pt x="1891" y="298"/>
                  </a:lnTo>
                  <a:lnTo>
                    <a:pt x="1822" y="298"/>
                  </a:lnTo>
                  <a:lnTo>
                    <a:pt x="1668" y="92"/>
                  </a:lnTo>
                  <a:lnTo>
                    <a:pt x="1809" y="92"/>
                  </a:lnTo>
                  <a:cubicBezTo>
                    <a:pt x="1854" y="92"/>
                    <a:pt x="1891" y="129"/>
                    <a:pt x="1891" y="174"/>
                  </a:cubicBezTo>
                  <a:lnTo>
                    <a:pt x="1891" y="298"/>
                  </a:lnTo>
                  <a:close/>
                  <a:moveTo>
                    <a:pt x="1891" y="590"/>
                  </a:moveTo>
                  <a:lnTo>
                    <a:pt x="1891" y="590"/>
                  </a:lnTo>
                  <a:lnTo>
                    <a:pt x="1648" y="590"/>
                  </a:lnTo>
                  <a:lnTo>
                    <a:pt x="1817" y="390"/>
                  </a:lnTo>
                  <a:lnTo>
                    <a:pt x="1891" y="390"/>
                  </a:lnTo>
                  <a:lnTo>
                    <a:pt x="1891" y="590"/>
                  </a:lnTo>
                  <a:close/>
                  <a:moveTo>
                    <a:pt x="1891" y="1476"/>
                  </a:moveTo>
                  <a:lnTo>
                    <a:pt x="1891" y="1476"/>
                  </a:lnTo>
                  <a:cubicBezTo>
                    <a:pt x="1891" y="1574"/>
                    <a:pt x="1847" y="1586"/>
                    <a:pt x="1809" y="1586"/>
                  </a:cubicBezTo>
                  <a:lnTo>
                    <a:pt x="174" y="1586"/>
                  </a:lnTo>
                  <a:cubicBezTo>
                    <a:pt x="136" y="1586"/>
                    <a:pt x="92" y="1574"/>
                    <a:pt x="92" y="1476"/>
                  </a:cubicBezTo>
                  <a:lnTo>
                    <a:pt x="92" y="682"/>
                  </a:lnTo>
                  <a:lnTo>
                    <a:pt x="1891" y="682"/>
                  </a:lnTo>
                  <a:lnTo>
                    <a:pt x="1891" y="1476"/>
                  </a:lnTo>
                  <a:close/>
                  <a:moveTo>
                    <a:pt x="92" y="390"/>
                  </a:moveTo>
                  <a:lnTo>
                    <a:pt x="92" y="390"/>
                  </a:lnTo>
                  <a:lnTo>
                    <a:pt x="321" y="390"/>
                  </a:lnTo>
                  <a:lnTo>
                    <a:pt x="152" y="590"/>
                  </a:lnTo>
                  <a:lnTo>
                    <a:pt x="92" y="590"/>
                  </a:lnTo>
                  <a:lnTo>
                    <a:pt x="92" y="390"/>
                  </a:lnTo>
                  <a:close/>
                  <a:moveTo>
                    <a:pt x="92" y="174"/>
                  </a:moveTo>
                  <a:lnTo>
                    <a:pt x="92" y="174"/>
                  </a:lnTo>
                  <a:cubicBezTo>
                    <a:pt x="92" y="130"/>
                    <a:pt x="127" y="93"/>
                    <a:pt x="171" y="92"/>
                  </a:cubicBezTo>
                  <a:lnTo>
                    <a:pt x="326" y="298"/>
                  </a:lnTo>
                  <a:lnTo>
                    <a:pt x="92" y="298"/>
                  </a:lnTo>
                  <a:lnTo>
                    <a:pt x="92" y="174"/>
                  </a:lnTo>
                  <a:close/>
                  <a:moveTo>
                    <a:pt x="536" y="390"/>
                  </a:moveTo>
                  <a:lnTo>
                    <a:pt x="536" y="390"/>
                  </a:lnTo>
                  <a:lnTo>
                    <a:pt x="748" y="390"/>
                  </a:lnTo>
                  <a:lnTo>
                    <a:pt x="579" y="590"/>
                  </a:lnTo>
                  <a:lnTo>
                    <a:pt x="367" y="590"/>
                  </a:lnTo>
                  <a:lnTo>
                    <a:pt x="536" y="390"/>
                  </a:lnTo>
                  <a:close/>
                  <a:moveTo>
                    <a:pt x="598" y="92"/>
                  </a:moveTo>
                  <a:lnTo>
                    <a:pt x="598" y="92"/>
                  </a:lnTo>
                  <a:lnTo>
                    <a:pt x="753" y="298"/>
                  </a:lnTo>
                  <a:lnTo>
                    <a:pt x="541" y="298"/>
                  </a:lnTo>
                  <a:lnTo>
                    <a:pt x="387" y="92"/>
                  </a:lnTo>
                  <a:lnTo>
                    <a:pt x="598" y="92"/>
                  </a:lnTo>
                  <a:close/>
                  <a:moveTo>
                    <a:pt x="963" y="390"/>
                  </a:moveTo>
                  <a:lnTo>
                    <a:pt x="963" y="390"/>
                  </a:lnTo>
                  <a:lnTo>
                    <a:pt x="1175" y="390"/>
                  </a:lnTo>
                  <a:lnTo>
                    <a:pt x="1006" y="590"/>
                  </a:lnTo>
                  <a:lnTo>
                    <a:pt x="794" y="590"/>
                  </a:lnTo>
                  <a:lnTo>
                    <a:pt x="963" y="390"/>
                  </a:lnTo>
                  <a:close/>
                  <a:moveTo>
                    <a:pt x="1025" y="92"/>
                  </a:moveTo>
                  <a:lnTo>
                    <a:pt x="1025" y="92"/>
                  </a:lnTo>
                  <a:lnTo>
                    <a:pt x="1180" y="298"/>
                  </a:lnTo>
                  <a:lnTo>
                    <a:pt x="968" y="298"/>
                  </a:lnTo>
                  <a:lnTo>
                    <a:pt x="814" y="92"/>
                  </a:lnTo>
                  <a:lnTo>
                    <a:pt x="1025" y="92"/>
                  </a:lnTo>
                  <a:close/>
                  <a:moveTo>
                    <a:pt x="1390" y="390"/>
                  </a:moveTo>
                  <a:lnTo>
                    <a:pt x="1390" y="390"/>
                  </a:lnTo>
                  <a:lnTo>
                    <a:pt x="1602" y="390"/>
                  </a:lnTo>
                  <a:lnTo>
                    <a:pt x="1433" y="590"/>
                  </a:lnTo>
                  <a:lnTo>
                    <a:pt x="1221" y="590"/>
                  </a:lnTo>
                  <a:lnTo>
                    <a:pt x="1390" y="390"/>
                  </a:lnTo>
                  <a:close/>
                  <a:moveTo>
                    <a:pt x="1452" y="92"/>
                  </a:moveTo>
                  <a:lnTo>
                    <a:pt x="1452" y="92"/>
                  </a:lnTo>
                  <a:lnTo>
                    <a:pt x="1607" y="298"/>
                  </a:lnTo>
                  <a:lnTo>
                    <a:pt x="1395" y="298"/>
                  </a:lnTo>
                  <a:lnTo>
                    <a:pt x="1241" y="92"/>
                  </a:lnTo>
                  <a:lnTo>
                    <a:pt x="1452" y="92"/>
                  </a:lnTo>
                  <a:close/>
                  <a:moveTo>
                    <a:pt x="1809" y="0"/>
                  </a:moveTo>
                  <a:lnTo>
                    <a:pt x="1809" y="0"/>
                  </a:lnTo>
                  <a:lnTo>
                    <a:pt x="174" y="0"/>
                  </a:lnTo>
                  <a:cubicBezTo>
                    <a:pt x="78" y="0"/>
                    <a:pt x="0" y="78"/>
                    <a:pt x="0" y="174"/>
                  </a:cubicBezTo>
                  <a:lnTo>
                    <a:pt x="0" y="1476"/>
                  </a:lnTo>
                  <a:cubicBezTo>
                    <a:pt x="0" y="1602"/>
                    <a:pt x="65" y="1677"/>
                    <a:pt x="174" y="1677"/>
                  </a:cubicBezTo>
                  <a:lnTo>
                    <a:pt x="1809" y="1677"/>
                  </a:lnTo>
                  <a:cubicBezTo>
                    <a:pt x="1917" y="1677"/>
                    <a:pt x="1982" y="1602"/>
                    <a:pt x="1982" y="1476"/>
                  </a:cubicBezTo>
                  <a:lnTo>
                    <a:pt x="1982" y="174"/>
                  </a:lnTo>
                  <a:cubicBezTo>
                    <a:pt x="1982" y="78"/>
                    <a:pt x="1904" y="0"/>
                    <a:pt x="1809" y="0"/>
                  </a:cubicBezTo>
                  <a:close/>
                  <a:moveTo>
                    <a:pt x="317" y="1182"/>
                  </a:moveTo>
                  <a:lnTo>
                    <a:pt x="317" y="1182"/>
                  </a:lnTo>
                  <a:lnTo>
                    <a:pt x="1566" y="1182"/>
                  </a:lnTo>
                  <a:cubicBezTo>
                    <a:pt x="1591" y="1182"/>
                    <a:pt x="1612" y="1162"/>
                    <a:pt x="1612" y="1136"/>
                  </a:cubicBezTo>
                  <a:cubicBezTo>
                    <a:pt x="1612" y="1111"/>
                    <a:pt x="1591" y="1091"/>
                    <a:pt x="1566" y="1091"/>
                  </a:cubicBezTo>
                  <a:lnTo>
                    <a:pt x="317" y="1091"/>
                  </a:lnTo>
                  <a:cubicBezTo>
                    <a:pt x="291" y="1091"/>
                    <a:pt x="271" y="1111"/>
                    <a:pt x="271" y="1136"/>
                  </a:cubicBezTo>
                  <a:cubicBezTo>
                    <a:pt x="271" y="1162"/>
                    <a:pt x="291" y="1182"/>
                    <a:pt x="317" y="1182"/>
                  </a:cubicBezTo>
                  <a:close/>
                </a:path>
              </a:pathLst>
            </a:custGeom>
            <a:solidFill>
              <a:schemeClr val="bg1"/>
            </a:solidFill>
            <a:ln w="57150">
              <a:no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grpSp>
      <p:sp>
        <p:nvSpPr>
          <p:cNvPr id="25" name="Text Placeholder 38"/>
          <p:cNvSpPr txBox="1"/>
          <p:nvPr/>
        </p:nvSpPr>
        <p:spPr>
          <a:xfrm>
            <a:off x="453044" y="896791"/>
            <a:ext cx="1764602" cy="595548"/>
          </a:xfrm>
          <a:prstGeom prst="rect">
            <a:avLst/>
          </a:prstGeom>
        </p:spPr>
        <p:txBody>
          <a:bodyPr wrap="square" anchor="b" anchorCtr="0">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r">
              <a:buNone/>
            </a:pPr>
            <a:r>
              <a:rPr lang="en-US" sz="3600" spc="-15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96%</a:t>
            </a:r>
            <a:endParaRPr lang="en-US" sz="3600" spc="-150" dirty="0">
              <a:solidFill>
                <a:schemeClr val="tx1">
                  <a:lumMod val="75000"/>
                  <a:lumOff val="25000"/>
                </a:schemeClr>
              </a:solidFill>
              <a:latin typeface="微软雅黑" panose="020B0503020204020204" pitchFamily="34" charset="-122"/>
              <a:ea typeface="微软雅黑" panose="020B0503020204020204" pitchFamily="34" charset="-122"/>
              <a:cs typeface="Gotham Medium"/>
            </a:endParaRPr>
          </a:p>
        </p:txBody>
      </p:sp>
      <p:sp>
        <p:nvSpPr>
          <p:cNvPr id="26" name="Text Placeholder 65"/>
          <p:cNvSpPr txBox="1"/>
          <p:nvPr/>
        </p:nvSpPr>
        <p:spPr>
          <a:xfrm>
            <a:off x="453044" y="1340528"/>
            <a:ext cx="1764602" cy="288028"/>
          </a:xfrm>
          <a:prstGeom prst="rect">
            <a:avLst/>
          </a:prstGeom>
        </p:spPr>
        <p:txBody>
          <a:bodyPr>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r">
              <a:buNone/>
            </a:pP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社交平台多媒体</a:t>
            </a:r>
            <a:endParaRPr 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Text Placeholder 38"/>
          <p:cNvSpPr txBox="1"/>
          <p:nvPr/>
        </p:nvSpPr>
        <p:spPr>
          <a:xfrm>
            <a:off x="6058357" y="4193987"/>
            <a:ext cx="1764602" cy="595548"/>
          </a:xfrm>
          <a:prstGeom prst="rect">
            <a:avLst/>
          </a:prstGeom>
        </p:spPr>
        <p:txBody>
          <a:bodyPr wrap="square" anchor="b" anchorCtr="0">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en-US" sz="3600" spc="-15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74%</a:t>
            </a:r>
            <a:endParaRPr lang="en-US" sz="3600" spc="-150" dirty="0">
              <a:solidFill>
                <a:schemeClr val="tx1">
                  <a:lumMod val="75000"/>
                  <a:lumOff val="25000"/>
                </a:schemeClr>
              </a:solidFill>
              <a:latin typeface="微软雅黑" panose="020B0503020204020204" pitchFamily="34" charset="-122"/>
              <a:ea typeface="微软雅黑" panose="020B0503020204020204" pitchFamily="34" charset="-122"/>
              <a:cs typeface="Gotham Medium"/>
            </a:endParaRPr>
          </a:p>
        </p:txBody>
      </p:sp>
      <p:sp>
        <p:nvSpPr>
          <p:cNvPr id="29" name="Text Placeholder 65"/>
          <p:cNvSpPr txBox="1"/>
          <p:nvPr/>
        </p:nvSpPr>
        <p:spPr>
          <a:xfrm>
            <a:off x="6058356" y="4637724"/>
            <a:ext cx="1764602" cy="288028"/>
          </a:xfrm>
          <a:prstGeom prst="rect">
            <a:avLst/>
          </a:prstGeom>
        </p:spPr>
        <p:txBody>
          <a:bodyPr>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搜索引擎</a:t>
            </a:r>
            <a:endParaRPr 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 Placeholder 38"/>
          <p:cNvSpPr txBox="1"/>
          <p:nvPr/>
        </p:nvSpPr>
        <p:spPr>
          <a:xfrm>
            <a:off x="457012" y="2550245"/>
            <a:ext cx="1175793" cy="595548"/>
          </a:xfrm>
          <a:prstGeom prst="rect">
            <a:avLst/>
          </a:prstGeom>
        </p:spPr>
        <p:txBody>
          <a:bodyPr wrap="square" anchor="b" anchorCtr="0">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r">
              <a:buNone/>
            </a:pPr>
            <a:r>
              <a:rPr lang="en-US" sz="3600" spc="-15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69%</a:t>
            </a:r>
            <a:endParaRPr lang="en-US" sz="3600" spc="-150" dirty="0">
              <a:solidFill>
                <a:schemeClr val="tx1">
                  <a:lumMod val="75000"/>
                  <a:lumOff val="25000"/>
                </a:schemeClr>
              </a:solidFill>
              <a:latin typeface="微软雅黑" panose="020B0503020204020204" pitchFamily="34" charset="-122"/>
              <a:ea typeface="微软雅黑" panose="020B0503020204020204" pitchFamily="34" charset="-122"/>
              <a:cs typeface="Gotham Medium"/>
            </a:endParaRPr>
          </a:p>
        </p:txBody>
      </p:sp>
      <p:sp>
        <p:nvSpPr>
          <p:cNvPr id="36" name="Text Placeholder 65"/>
          <p:cNvSpPr txBox="1"/>
          <p:nvPr/>
        </p:nvSpPr>
        <p:spPr>
          <a:xfrm>
            <a:off x="457012" y="2993982"/>
            <a:ext cx="1175793" cy="288028"/>
          </a:xfrm>
          <a:prstGeom prst="rect">
            <a:avLst/>
          </a:prstGeom>
        </p:spPr>
        <p:txBody>
          <a:bodyPr wrap="square">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lgn="r">
              <a:buNone/>
            </a:pP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娱乐游戏</a:t>
            </a:r>
            <a:endParaRPr 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Text Placeholder 38"/>
          <p:cNvSpPr txBox="1"/>
          <p:nvPr/>
        </p:nvSpPr>
        <p:spPr>
          <a:xfrm>
            <a:off x="6868203" y="917431"/>
            <a:ext cx="1764602" cy="595548"/>
          </a:xfrm>
          <a:prstGeom prst="rect">
            <a:avLst/>
          </a:prstGeom>
        </p:spPr>
        <p:txBody>
          <a:bodyPr wrap="square" anchor="b" anchorCtr="0">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en-US" sz="3600" spc="-15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83%</a:t>
            </a:r>
            <a:endParaRPr lang="en-US" sz="3600" spc="-150" dirty="0">
              <a:solidFill>
                <a:schemeClr val="tx1">
                  <a:lumMod val="75000"/>
                  <a:lumOff val="25000"/>
                </a:schemeClr>
              </a:solidFill>
              <a:latin typeface="微软雅黑" panose="020B0503020204020204" pitchFamily="34" charset="-122"/>
              <a:ea typeface="微软雅黑" panose="020B0503020204020204" pitchFamily="34" charset="-122"/>
              <a:cs typeface="Gotham Medium"/>
            </a:endParaRPr>
          </a:p>
        </p:txBody>
      </p:sp>
      <p:sp>
        <p:nvSpPr>
          <p:cNvPr id="39" name="Text Placeholder 65"/>
          <p:cNvSpPr txBox="1"/>
          <p:nvPr/>
        </p:nvSpPr>
        <p:spPr>
          <a:xfrm>
            <a:off x="6868203" y="1361168"/>
            <a:ext cx="1764602" cy="288028"/>
          </a:xfrm>
          <a:prstGeom prst="rect">
            <a:avLst/>
          </a:prstGeom>
        </p:spPr>
        <p:txBody>
          <a:bodyPr>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音乐</a:t>
            </a:r>
            <a:endParaRPr 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Text Placeholder 38"/>
          <p:cNvSpPr txBox="1"/>
          <p:nvPr/>
        </p:nvSpPr>
        <p:spPr>
          <a:xfrm>
            <a:off x="7579229" y="1968155"/>
            <a:ext cx="1174246" cy="595548"/>
          </a:xfrm>
          <a:prstGeom prst="rect">
            <a:avLst/>
          </a:prstGeom>
        </p:spPr>
        <p:txBody>
          <a:bodyPr wrap="square" anchor="b" anchorCtr="0">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en-US" sz="3600" spc="-15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61%</a:t>
            </a:r>
            <a:endParaRPr lang="en-US" sz="3600" spc="-150" dirty="0">
              <a:solidFill>
                <a:schemeClr val="tx1">
                  <a:lumMod val="75000"/>
                  <a:lumOff val="25000"/>
                </a:schemeClr>
              </a:solidFill>
              <a:latin typeface="微软雅黑" panose="020B0503020204020204" pitchFamily="34" charset="-122"/>
              <a:ea typeface="微软雅黑" panose="020B0503020204020204" pitchFamily="34" charset="-122"/>
              <a:cs typeface="Gotham Medium"/>
            </a:endParaRPr>
          </a:p>
        </p:txBody>
      </p:sp>
      <p:sp>
        <p:nvSpPr>
          <p:cNvPr id="44" name="Text Placeholder 65"/>
          <p:cNvSpPr txBox="1"/>
          <p:nvPr/>
        </p:nvSpPr>
        <p:spPr>
          <a:xfrm>
            <a:off x="7579229" y="2411892"/>
            <a:ext cx="1174246" cy="288028"/>
          </a:xfrm>
          <a:prstGeom prst="rect">
            <a:avLst/>
          </a:prstGeom>
        </p:spPr>
        <p:txBody>
          <a:bodyPr wrap="square">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视频</a:t>
            </a:r>
            <a:endParaRPr 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500"/>
                                        <p:tgtEl>
                                          <p:spTgt spid="3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500"/>
                                        <p:tgtEl>
                                          <p:spTgt spid="27"/>
                                        </p:tgtEl>
                                      </p:cBhvr>
                                    </p:animEffect>
                                  </p:childTnLst>
                                </p:cTn>
                              </p:par>
                              <p:par>
                                <p:cTn id="42" presetID="10" presetClass="entr" presetSubtype="0"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500"/>
                                        <p:tgtEl>
                                          <p:spTgt spid="3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fade">
                                      <p:cBhvr>
                                        <p:cTn id="58" dur="500"/>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500"/>
                                        <p:tgtEl>
                                          <p:spTgt spid="18"/>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500"/>
                                        <p:tgtEl>
                                          <p:spTgt spid="4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fade">
                                      <p:cBhvr>
                                        <p:cTn id="69" dur="500"/>
                                        <p:tgtEl>
                                          <p:spTgt spid="43"/>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animBg="1"/>
      <p:bldP spid="30" grpId="0" animBg="1"/>
      <p:bldP spid="37" grpId="0" animBg="1"/>
      <p:bldP spid="42" grpId="0" animBg="1"/>
      <p:bldP spid="25" grpId="0"/>
      <p:bldP spid="26" grpId="0"/>
      <p:bldP spid="28" grpId="0"/>
      <p:bldP spid="29" grpId="0"/>
      <p:bldP spid="35" grpId="0"/>
      <p:bldP spid="36" grpId="0"/>
      <p:bldP spid="38" grpId="0"/>
      <p:bldP spid="39" grpId="0"/>
      <p:bldP spid="43" grpId="0"/>
      <p:bldP spid="4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网络推广</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grpSp>
        <p:nvGrpSpPr>
          <p:cNvPr id="6" name="Group 36"/>
          <p:cNvGrpSpPr/>
          <p:nvPr/>
        </p:nvGrpSpPr>
        <p:grpSpPr>
          <a:xfrm>
            <a:off x="836802" y="3028206"/>
            <a:ext cx="1992942" cy="690265"/>
            <a:chOff x="1055058" y="3105150"/>
            <a:chExt cx="1992942" cy="690265"/>
          </a:xfrm>
        </p:grpSpPr>
        <p:sp>
          <p:nvSpPr>
            <p:cNvPr id="7" name="Rectangle 9"/>
            <p:cNvSpPr/>
            <p:nvPr/>
          </p:nvSpPr>
          <p:spPr>
            <a:xfrm>
              <a:off x="1055058" y="3333750"/>
              <a:ext cx="1992942" cy="461665"/>
            </a:xfrm>
            <a:prstGeom prst="rect">
              <a:avLst/>
            </a:prstGeom>
          </p:spPr>
          <p:txBody>
            <a:bodyPr wrap="square">
              <a:spAutoFit/>
            </a:bodyPr>
            <a:lstStyle/>
            <a:p>
              <a:r>
                <a:rPr lang="zh-CN" altLang="en-US" sz="800" dirty="0" smtClean="0">
                  <a:solidFill>
                    <a:schemeClr val="tx1">
                      <a:lumMod val="65000"/>
                      <a:lumOff val="35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ms-MY"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 name="Rectangle 10"/>
            <p:cNvSpPr/>
            <p:nvPr/>
          </p:nvSpPr>
          <p:spPr>
            <a:xfrm>
              <a:off x="1066800" y="3105150"/>
              <a:ext cx="1211572" cy="276999"/>
            </a:xfrm>
            <a:prstGeom prst="rect">
              <a:avLst/>
            </a:prstGeom>
            <a:noFill/>
          </p:spPr>
          <p:txBody>
            <a:bodyPr wrap="square">
              <a:spAutoFit/>
            </a:bodyPr>
            <a:lstStyle/>
            <a:p>
              <a:r>
                <a:rPr lang="zh-CN" altLang="en-US" sz="1200" b="1" dirty="0" smtClean="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ms-MY" sz="12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9" name="Group 37"/>
          <p:cNvGrpSpPr/>
          <p:nvPr/>
        </p:nvGrpSpPr>
        <p:grpSpPr>
          <a:xfrm>
            <a:off x="3591744" y="3028206"/>
            <a:ext cx="1992942" cy="690265"/>
            <a:chOff x="3810000" y="3105150"/>
            <a:chExt cx="1992942" cy="690265"/>
          </a:xfrm>
        </p:grpSpPr>
        <p:sp>
          <p:nvSpPr>
            <p:cNvPr id="10" name="Rectangle 15"/>
            <p:cNvSpPr/>
            <p:nvPr/>
          </p:nvSpPr>
          <p:spPr>
            <a:xfrm>
              <a:off x="3810000" y="3333750"/>
              <a:ext cx="1992942" cy="461665"/>
            </a:xfrm>
            <a:prstGeom prst="rect">
              <a:avLst/>
            </a:prstGeom>
          </p:spPr>
          <p:txBody>
            <a:bodyPr wrap="square">
              <a:spAutoFit/>
            </a:bodyPr>
            <a:lstStyle/>
            <a:p>
              <a:r>
                <a:rPr lang="zh-CN" altLang="en-US" sz="800" dirty="0">
                  <a:solidFill>
                    <a:schemeClr val="tx1">
                      <a:lumMod val="65000"/>
                      <a:lumOff val="35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ms-MY"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1" name="Rectangle 16"/>
            <p:cNvSpPr/>
            <p:nvPr/>
          </p:nvSpPr>
          <p:spPr>
            <a:xfrm>
              <a:off x="3821742" y="3105150"/>
              <a:ext cx="1211572" cy="276999"/>
            </a:xfrm>
            <a:prstGeom prst="rect">
              <a:avLst/>
            </a:prstGeom>
            <a:noFill/>
          </p:spPr>
          <p:txBody>
            <a:bodyPr wrap="square">
              <a:spAutoFit/>
            </a:bodyPr>
            <a:lstStyle/>
            <a:p>
              <a:r>
                <a:rPr lang="zh-CN" altLang="en-US" sz="1200" b="1" dirty="0" smtClean="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ms-MY" sz="12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2" name="Group 38"/>
          <p:cNvGrpSpPr/>
          <p:nvPr/>
        </p:nvGrpSpPr>
        <p:grpSpPr>
          <a:xfrm>
            <a:off x="6346686" y="3028206"/>
            <a:ext cx="1992942" cy="690265"/>
            <a:chOff x="6564942" y="3105150"/>
            <a:chExt cx="1992942" cy="690265"/>
          </a:xfrm>
        </p:grpSpPr>
        <p:sp>
          <p:nvSpPr>
            <p:cNvPr id="13" name="Rectangle 17"/>
            <p:cNvSpPr/>
            <p:nvPr/>
          </p:nvSpPr>
          <p:spPr>
            <a:xfrm>
              <a:off x="6564942" y="3333750"/>
              <a:ext cx="1992942" cy="461665"/>
            </a:xfrm>
            <a:prstGeom prst="rect">
              <a:avLst/>
            </a:prstGeom>
          </p:spPr>
          <p:txBody>
            <a:bodyPr wrap="square">
              <a:spAutoFit/>
            </a:bodyPr>
            <a:lstStyle/>
            <a:p>
              <a:r>
                <a:rPr lang="zh-CN" altLang="en-US" sz="800" dirty="0">
                  <a:solidFill>
                    <a:schemeClr val="tx1">
                      <a:lumMod val="65000"/>
                      <a:lumOff val="35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ms-MY"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4" name="Rectangle 18"/>
            <p:cNvSpPr/>
            <p:nvPr/>
          </p:nvSpPr>
          <p:spPr>
            <a:xfrm>
              <a:off x="6576684" y="3105150"/>
              <a:ext cx="1211572" cy="276999"/>
            </a:xfrm>
            <a:prstGeom prst="rect">
              <a:avLst/>
            </a:prstGeom>
            <a:noFill/>
          </p:spPr>
          <p:txBody>
            <a:bodyPr wrap="square">
              <a:spAutoFit/>
            </a:bodyPr>
            <a:lstStyle/>
            <a:p>
              <a:r>
                <a:rPr lang="zh-CN" altLang="en-US" sz="1200" b="1" dirty="0" smtClean="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ms-MY" sz="12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15" name="Rectangle 19"/>
          <p:cNvSpPr/>
          <p:nvPr/>
        </p:nvSpPr>
        <p:spPr>
          <a:xfrm>
            <a:off x="827584" y="3894896"/>
            <a:ext cx="7401111" cy="400110"/>
          </a:xfrm>
          <a:prstGeom prst="rect">
            <a:avLst/>
          </a:prstGeom>
        </p:spPr>
        <p:txBody>
          <a:bodyPr wrap="square">
            <a:spAutoFit/>
          </a:bodyPr>
          <a:lstStyle/>
          <a:p>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r>
              <a:rPr lang="ms-MY" sz="1000" dirty="0" smtClean="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尽量将每页幻灯片的字数控制在</a:t>
            </a:r>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rPr>
              <a:t>200</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字以内，据统计每页幻灯片的最好控制在</a:t>
            </a:r>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rPr>
              <a:t>5</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分钟之内。</a:t>
            </a:r>
            <a:endParaRPr lang="ms-MY"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6336835" y="1275606"/>
            <a:ext cx="1476676" cy="1476676"/>
            <a:chOff x="6336835" y="1352550"/>
            <a:chExt cx="1476676" cy="1476676"/>
          </a:xfrm>
        </p:grpSpPr>
        <p:sp>
          <p:nvSpPr>
            <p:cNvPr id="21" name="Oval 7"/>
            <p:cNvSpPr/>
            <p:nvPr/>
          </p:nvSpPr>
          <p:spPr bwMode="gray">
            <a:xfrm>
              <a:off x="6336835" y="1352550"/>
              <a:ext cx="1476676" cy="1476676"/>
            </a:xfrm>
            <a:prstGeom prst="ellipse">
              <a:avLst/>
            </a:prstGeom>
            <a:solidFill>
              <a:schemeClr val="accent5"/>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sp>
          <p:nvSpPr>
            <p:cNvPr id="28" name="Freeform 5"/>
            <p:cNvSpPr/>
            <p:nvPr/>
          </p:nvSpPr>
          <p:spPr bwMode="auto">
            <a:xfrm>
              <a:off x="6684775" y="1647137"/>
              <a:ext cx="780793" cy="799383"/>
            </a:xfrm>
            <a:custGeom>
              <a:avLst/>
              <a:gdLst>
                <a:gd name="T0" fmla="*/ 70 w 504"/>
                <a:gd name="T1" fmla="*/ 215 h 516"/>
                <a:gd name="T2" fmla="*/ 81 w 504"/>
                <a:gd name="T3" fmla="*/ 187 h 516"/>
                <a:gd name="T4" fmla="*/ 87 w 504"/>
                <a:gd name="T5" fmla="*/ 165 h 516"/>
                <a:gd name="T6" fmla="*/ 92 w 504"/>
                <a:gd name="T7" fmla="*/ 131 h 516"/>
                <a:gd name="T8" fmla="*/ 107 w 504"/>
                <a:gd name="T9" fmla="*/ 94 h 516"/>
                <a:gd name="T10" fmla="*/ 129 w 504"/>
                <a:gd name="T11" fmla="*/ 60 h 516"/>
                <a:gd name="T12" fmla="*/ 167 w 504"/>
                <a:gd name="T13" fmla="*/ 26 h 516"/>
                <a:gd name="T14" fmla="*/ 210 w 504"/>
                <a:gd name="T15" fmla="*/ 7 h 516"/>
                <a:gd name="T16" fmla="*/ 262 w 504"/>
                <a:gd name="T17" fmla="*/ 0 h 516"/>
                <a:gd name="T18" fmla="*/ 317 w 504"/>
                <a:gd name="T19" fmla="*/ 6 h 516"/>
                <a:gd name="T20" fmla="*/ 368 w 504"/>
                <a:gd name="T21" fmla="*/ 26 h 516"/>
                <a:gd name="T22" fmla="*/ 399 w 504"/>
                <a:gd name="T23" fmla="*/ 51 h 516"/>
                <a:gd name="T24" fmla="*/ 423 w 504"/>
                <a:gd name="T25" fmla="*/ 87 h 516"/>
                <a:gd name="T26" fmla="*/ 436 w 504"/>
                <a:gd name="T27" fmla="*/ 126 h 516"/>
                <a:gd name="T28" fmla="*/ 444 w 504"/>
                <a:gd name="T29" fmla="*/ 168 h 516"/>
                <a:gd name="T30" fmla="*/ 458 w 504"/>
                <a:gd name="T31" fmla="*/ 197 h 516"/>
                <a:gd name="T32" fmla="*/ 459 w 504"/>
                <a:gd name="T33" fmla="*/ 219 h 516"/>
                <a:gd name="T34" fmla="*/ 463 w 504"/>
                <a:gd name="T35" fmla="*/ 246 h 516"/>
                <a:gd name="T36" fmla="*/ 489 w 504"/>
                <a:gd name="T37" fmla="*/ 293 h 516"/>
                <a:gd name="T38" fmla="*/ 501 w 504"/>
                <a:gd name="T39" fmla="*/ 331 h 516"/>
                <a:gd name="T40" fmla="*/ 501 w 504"/>
                <a:gd name="T41" fmla="*/ 372 h 516"/>
                <a:gd name="T42" fmla="*/ 493 w 504"/>
                <a:gd name="T43" fmla="*/ 396 h 516"/>
                <a:gd name="T44" fmla="*/ 482 w 504"/>
                <a:gd name="T45" fmla="*/ 403 h 516"/>
                <a:gd name="T46" fmla="*/ 471 w 504"/>
                <a:gd name="T47" fmla="*/ 397 h 516"/>
                <a:gd name="T48" fmla="*/ 455 w 504"/>
                <a:gd name="T49" fmla="*/ 368 h 516"/>
                <a:gd name="T50" fmla="*/ 444 w 504"/>
                <a:gd name="T51" fmla="*/ 388 h 516"/>
                <a:gd name="T52" fmla="*/ 421 w 504"/>
                <a:gd name="T53" fmla="*/ 427 h 516"/>
                <a:gd name="T54" fmla="*/ 442 w 504"/>
                <a:gd name="T55" fmla="*/ 448 h 516"/>
                <a:gd name="T56" fmla="*/ 460 w 504"/>
                <a:gd name="T57" fmla="*/ 467 h 516"/>
                <a:gd name="T58" fmla="*/ 460 w 504"/>
                <a:gd name="T59" fmla="*/ 481 h 516"/>
                <a:gd name="T60" fmla="*/ 448 w 504"/>
                <a:gd name="T61" fmla="*/ 496 h 516"/>
                <a:gd name="T62" fmla="*/ 419 w 504"/>
                <a:gd name="T63" fmla="*/ 508 h 516"/>
                <a:gd name="T64" fmla="*/ 372 w 504"/>
                <a:gd name="T65" fmla="*/ 513 h 516"/>
                <a:gd name="T66" fmla="*/ 317 w 504"/>
                <a:gd name="T67" fmla="*/ 506 h 516"/>
                <a:gd name="T68" fmla="*/ 276 w 504"/>
                <a:gd name="T69" fmla="*/ 494 h 516"/>
                <a:gd name="T70" fmla="*/ 248 w 504"/>
                <a:gd name="T71" fmla="*/ 495 h 516"/>
                <a:gd name="T72" fmla="*/ 209 w 504"/>
                <a:gd name="T73" fmla="*/ 512 h 516"/>
                <a:gd name="T74" fmla="*/ 172 w 504"/>
                <a:gd name="T75" fmla="*/ 516 h 516"/>
                <a:gd name="T76" fmla="*/ 110 w 504"/>
                <a:gd name="T77" fmla="*/ 512 h 516"/>
                <a:gd name="T78" fmla="*/ 74 w 504"/>
                <a:gd name="T79" fmla="*/ 499 h 516"/>
                <a:gd name="T80" fmla="*/ 63 w 504"/>
                <a:gd name="T81" fmla="*/ 487 h 516"/>
                <a:gd name="T82" fmla="*/ 61 w 504"/>
                <a:gd name="T83" fmla="*/ 471 h 516"/>
                <a:gd name="T84" fmla="*/ 66 w 504"/>
                <a:gd name="T85" fmla="*/ 454 h 516"/>
                <a:gd name="T86" fmla="*/ 80 w 504"/>
                <a:gd name="T87" fmla="*/ 444 h 516"/>
                <a:gd name="T88" fmla="*/ 103 w 504"/>
                <a:gd name="T89" fmla="*/ 439 h 516"/>
                <a:gd name="T90" fmla="*/ 96 w 504"/>
                <a:gd name="T91" fmla="*/ 430 h 516"/>
                <a:gd name="T92" fmla="*/ 69 w 504"/>
                <a:gd name="T93" fmla="*/ 400 h 516"/>
                <a:gd name="T94" fmla="*/ 55 w 504"/>
                <a:gd name="T95" fmla="*/ 368 h 516"/>
                <a:gd name="T96" fmla="*/ 50 w 504"/>
                <a:gd name="T97" fmla="*/ 361 h 516"/>
                <a:gd name="T98" fmla="*/ 42 w 504"/>
                <a:gd name="T99" fmla="*/ 376 h 516"/>
                <a:gd name="T100" fmla="*/ 22 w 504"/>
                <a:gd name="T101" fmla="*/ 395 h 516"/>
                <a:gd name="T102" fmla="*/ 8 w 504"/>
                <a:gd name="T103" fmla="*/ 396 h 516"/>
                <a:gd name="T104" fmla="*/ 1 w 504"/>
                <a:gd name="T105" fmla="*/ 374 h 516"/>
                <a:gd name="T106" fmla="*/ 3 w 504"/>
                <a:gd name="T107" fmla="*/ 332 h 516"/>
                <a:gd name="T108" fmla="*/ 18 w 504"/>
                <a:gd name="T109" fmla="*/ 293 h 516"/>
                <a:gd name="T110" fmla="*/ 46 w 504"/>
                <a:gd name="T111" fmla="*/ 254 h 516"/>
                <a:gd name="T112" fmla="*/ 72 w 504"/>
                <a:gd name="T113" fmla="*/ 232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4" h="516">
                  <a:moveTo>
                    <a:pt x="72" y="232"/>
                  </a:moveTo>
                  <a:lnTo>
                    <a:pt x="71" y="229"/>
                  </a:lnTo>
                  <a:lnTo>
                    <a:pt x="70" y="225"/>
                  </a:lnTo>
                  <a:lnTo>
                    <a:pt x="70" y="223"/>
                  </a:lnTo>
                  <a:lnTo>
                    <a:pt x="70" y="221"/>
                  </a:lnTo>
                  <a:lnTo>
                    <a:pt x="70" y="217"/>
                  </a:lnTo>
                  <a:lnTo>
                    <a:pt x="70" y="215"/>
                  </a:lnTo>
                  <a:lnTo>
                    <a:pt x="71" y="211"/>
                  </a:lnTo>
                  <a:lnTo>
                    <a:pt x="72" y="207"/>
                  </a:lnTo>
                  <a:lnTo>
                    <a:pt x="73" y="203"/>
                  </a:lnTo>
                  <a:lnTo>
                    <a:pt x="74" y="199"/>
                  </a:lnTo>
                  <a:lnTo>
                    <a:pt x="78" y="195"/>
                  </a:lnTo>
                  <a:lnTo>
                    <a:pt x="81" y="190"/>
                  </a:lnTo>
                  <a:lnTo>
                    <a:pt x="81" y="187"/>
                  </a:lnTo>
                  <a:lnTo>
                    <a:pt x="81" y="184"/>
                  </a:lnTo>
                  <a:lnTo>
                    <a:pt x="81" y="180"/>
                  </a:lnTo>
                  <a:lnTo>
                    <a:pt x="83" y="176"/>
                  </a:lnTo>
                  <a:lnTo>
                    <a:pt x="84" y="171"/>
                  </a:lnTo>
                  <a:lnTo>
                    <a:pt x="85" y="169"/>
                  </a:lnTo>
                  <a:lnTo>
                    <a:pt x="86" y="167"/>
                  </a:lnTo>
                  <a:lnTo>
                    <a:pt x="87" y="165"/>
                  </a:lnTo>
                  <a:lnTo>
                    <a:pt x="89" y="163"/>
                  </a:lnTo>
                  <a:lnTo>
                    <a:pt x="89" y="159"/>
                  </a:lnTo>
                  <a:lnTo>
                    <a:pt x="89" y="156"/>
                  </a:lnTo>
                  <a:lnTo>
                    <a:pt x="89" y="151"/>
                  </a:lnTo>
                  <a:lnTo>
                    <a:pt x="90" y="146"/>
                  </a:lnTo>
                  <a:lnTo>
                    <a:pt x="91" y="140"/>
                  </a:lnTo>
                  <a:lnTo>
                    <a:pt x="92" y="131"/>
                  </a:lnTo>
                  <a:lnTo>
                    <a:pt x="94" y="123"/>
                  </a:lnTo>
                  <a:lnTo>
                    <a:pt x="96" y="119"/>
                  </a:lnTo>
                  <a:lnTo>
                    <a:pt x="98" y="114"/>
                  </a:lnTo>
                  <a:lnTo>
                    <a:pt x="99" y="109"/>
                  </a:lnTo>
                  <a:lnTo>
                    <a:pt x="102" y="104"/>
                  </a:lnTo>
                  <a:lnTo>
                    <a:pt x="105" y="99"/>
                  </a:lnTo>
                  <a:lnTo>
                    <a:pt x="107" y="94"/>
                  </a:lnTo>
                  <a:lnTo>
                    <a:pt x="110" y="89"/>
                  </a:lnTo>
                  <a:lnTo>
                    <a:pt x="114" y="83"/>
                  </a:lnTo>
                  <a:lnTo>
                    <a:pt x="115" y="80"/>
                  </a:lnTo>
                  <a:lnTo>
                    <a:pt x="117" y="77"/>
                  </a:lnTo>
                  <a:lnTo>
                    <a:pt x="121" y="72"/>
                  </a:lnTo>
                  <a:lnTo>
                    <a:pt x="125" y="66"/>
                  </a:lnTo>
                  <a:lnTo>
                    <a:pt x="129" y="60"/>
                  </a:lnTo>
                  <a:lnTo>
                    <a:pt x="135" y="54"/>
                  </a:lnTo>
                  <a:lnTo>
                    <a:pt x="140" y="49"/>
                  </a:lnTo>
                  <a:lnTo>
                    <a:pt x="145" y="44"/>
                  </a:lnTo>
                  <a:lnTo>
                    <a:pt x="152" y="38"/>
                  </a:lnTo>
                  <a:lnTo>
                    <a:pt x="156" y="33"/>
                  </a:lnTo>
                  <a:lnTo>
                    <a:pt x="162" y="29"/>
                  </a:lnTo>
                  <a:lnTo>
                    <a:pt x="167" y="26"/>
                  </a:lnTo>
                  <a:lnTo>
                    <a:pt x="172" y="22"/>
                  </a:lnTo>
                  <a:lnTo>
                    <a:pt x="178" y="19"/>
                  </a:lnTo>
                  <a:lnTo>
                    <a:pt x="184" y="17"/>
                  </a:lnTo>
                  <a:lnTo>
                    <a:pt x="191" y="14"/>
                  </a:lnTo>
                  <a:lnTo>
                    <a:pt x="197" y="12"/>
                  </a:lnTo>
                  <a:lnTo>
                    <a:pt x="204" y="9"/>
                  </a:lnTo>
                  <a:lnTo>
                    <a:pt x="210" y="7"/>
                  </a:lnTo>
                  <a:lnTo>
                    <a:pt x="217" y="5"/>
                  </a:lnTo>
                  <a:lnTo>
                    <a:pt x="225" y="4"/>
                  </a:lnTo>
                  <a:lnTo>
                    <a:pt x="232" y="2"/>
                  </a:lnTo>
                  <a:lnTo>
                    <a:pt x="240" y="2"/>
                  </a:lnTo>
                  <a:lnTo>
                    <a:pt x="248" y="1"/>
                  </a:lnTo>
                  <a:lnTo>
                    <a:pt x="255" y="0"/>
                  </a:lnTo>
                  <a:lnTo>
                    <a:pt x="262" y="0"/>
                  </a:lnTo>
                  <a:lnTo>
                    <a:pt x="270" y="0"/>
                  </a:lnTo>
                  <a:lnTo>
                    <a:pt x="279" y="0"/>
                  </a:lnTo>
                  <a:lnTo>
                    <a:pt x="286" y="1"/>
                  </a:lnTo>
                  <a:lnTo>
                    <a:pt x="294" y="2"/>
                  </a:lnTo>
                  <a:lnTo>
                    <a:pt x="301" y="3"/>
                  </a:lnTo>
                  <a:lnTo>
                    <a:pt x="309" y="4"/>
                  </a:lnTo>
                  <a:lnTo>
                    <a:pt x="317" y="6"/>
                  </a:lnTo>
                  <a:lnTo>
                    <a:pt x="324" y="8"/>
                  </a:lnTo>
                  <a:lnTo>
                    <a:pt x="333" y="10"/>
                  </a:lnTo>
                  <a:lnTo>
                    <a:pt x="340" y="13"/>
                  </a:lnTo>
                  <a:lnTo>
                    <a:pt x="347" y="16"/>
                  </a:lnTo>
                  <a:lnTo>
                    <a:pt x="354" y="19"/>
                  </a:lnTo>
                  <a:lnTo>
                    <a:pt x="361" y="23"/>
                  </a:lnTo>
                  <a:lnTo>
                    <a:pt x="368" y="26"/>
                  </a:lnTo>
                  <a:lnTo>
                    <a:pt x="374" y="30"/>
                  </a:lnTo>
                  <a:lnTo>
                    <a:pt x="380" y="34"/>
                  </a:lnTo>
                  <a:lnTo>
                    <a:pt x="382" y="37"/>
                  </a:lnTo>
                  <a:lnTo>
                    <a:pt x="385" y="39"/>
                  </a:lnTo>
                  <a:lnTo>
                    <a:pt x="391" y="43"/>
                  </a:lnTo>
                  <a:lnTo>
                    <a:pt x="395" y="47"/>
                  </a:lnTo>
                  <a:lnTo>
                    <a:pt x="399" y="51"/>
                  </a:lnTo>
                  <a:lnTo>
                    <a:pt x="403" y="56"/>
                  </a:lnTo>
                  <a:lnTo>
                    <a:pt x="407" y="62"/>
                  </a:lnTo>
                  <a:lnTo>
                    <a:pt x="411" y="66"/>
                  </a:lnTo>
                  <a:lnTo>
                    <a:pt x="414" y="72"/>
                  </a:lnTo>
                  <a:lnTo>
                    <a:pt x="416" y="76"/>
                  </a:lnTo>
                  <a:lnTo>
                    <a:pt x="420" y="81"/>
                  </a:lnTo>
                  <a:lnTo>
                    <a:pt x="423" y="87"/>
                  </a:lnTo>
                  <a:lnTo>
                    <a:pt x="427" y="96"/>
                  </a:lnTo>
                  <a:lnTo>
                    <a:pt x="429" y="101"/>
                  </a:lnTo>
                  <a:lnTo>
                    <a:pt x="431" y="106"/>
                  </a:lnTo>
                  <a:lnTo>
                    <a:pt x="432" y="112"/>
                  </a:lnTo>
                  <a:lnTo>
                    <a:pt x="434" y="117"/>
                  </a:lnTo>
                  <a:lnTo>
                    <a:pt x="435" y="121"/>
                  </a:lnTo>
                  <a:lnTo>
                    <a:pt x="436" y="126"/>
                  </a:lnTo>
                  <a:lnTo>
                    <a:pt x="439" y="134"/>
                  </a:lnTo>
                  <a:lnTo>
                    <a:pt x="440" y="143"/>
                  </a:lnTo>
                  <a:lnTo>
                    <a:pt x="441" y="150"/>
                  </a:lnTo>
                  <a:lnTo>
                    <a:pt x="442" y="156"/>
                  </a:lnTo>
                  <a:lnTo>
                    <a:pt x="443" y="165"/>
                  </a:lnTo>
                  <a:lnTo>
                    <a:pt x="443" y="167"/>
                  </a:lnTo>
                  <a:lnTo>
                    <a:pt x="444" y="168"/>
                  </a:lnTo>
                  <a:lnTo>
                    <a:pt x="448" y="173"/>
                  </a:lnTo>
                  <a:lnTo>
                    <a:pt x="450" y="176"/>
                  </a:lnTo>
                  <a:lnTo>
                    <a:pt x="452" y="179"/>
                  </a:lnTo>
                  <a:lnTo>
                    <a:pt x="454" y="183"/>
                  </a:lnTo>
                  <a:lnTo>
                    <a:pt x="455" y="188"/>
                  </a:lnTo>
                  <a:lnTo>
                    <a:pt x="457" y="192"/>
                  </a:lnTo>
                  <a:lnTo>
                    <a:pt x="458" y="197"/>
                  </a:lnTo>
                  <a:lnTo>
                    <a:pt x="459" y="202"/>
                  </a:lnTo>
                  <a:lnTo>
                    <a:pt x="459" y="204"/>
                  </a:lnTo>
                  <a:lnTo>
                    <a:pt x="460" y="207"/>
                  </a:lnTo>
                  <a:lnTo>
                    <a:pt x="460" y="210"/>
                  </a:lnTo>
                  <a:lnTo>
                    <a:pt x="459" y="213"/>
                  </a:lnTo>
                  <a:lnTo>
                    <a:pt x="459" y="216"/>
                  </a:lnTo>
                  <a:lnTo>
                    <a:pt x="459" y="219"/>
                  </a:lnTo>
                  <a:lnTo>
                    <a:pt x="457" y="225"/>
                  </a:lnTo>
                  <a:lnTo>
                    <a:pt x="456" y="228"/>
                  </a:lnTo>
                  <a:lnTo>
                    <a:pt x="455" y="231"/>
                  </a:lnTo>
                  <a:lnTo>
                    <a:pt x="455" y="232"/>
                  </a:lnTo>
                  <a:lnTo>
                    <a:pt x="455" y="233"/>
                  </a:lnTo>
                  <a:lnTo>
                    <a:pt x="457" y="236"/>
                  </a:lnTo>
                  <a:lnTo>
                    <a:pt x="463" y="246"/>
                  </a:lnTo>
                  <a:lnTo>
                    <a:pt x="468" y="253"/>
                  </a:lnTo>
                  <a:lnTo>
                    <a:pt x="471" y="258"/>
                  </a:lnTo>
                  <a:lnTo>
                    <a:pt x="475" y="265"/>
                  </a:lnTo>
                  <a:lnTo>
                    <a:pt x="478" y="271"/>
                  </a:lnTo>
                  <a:lnTo>
                    <a:pt x="482" y="277"/>
                  </a:lnTo>
                  <a:lnTo>
                    <a:pt x="485" y="285"/>
                  </a:lnTo>
                  <a:lnTo>
                    <a:pt x="489" y="293"/>
                  </a:lnTo>
                  <a:lnTo>
                    <a:pt x="491" y="298"/>
                  </a:lnTo>
                  <a:lnTo>
                    <a:pt x="493" y="303"/>
                  </a:lnTo>
                  <a:lnTo>
                    <a:pt x="495" y="309"/>
                  </a:lnTo>
                  <a:lnTo>
                    <a:pt x="496" y="313"/>
                  </a:lnTo>
                  <a:lnTo>
                    <a:pt x="498" y="318"/>
                  </a:lnTo>
                  <a:lnTo>
                    <a:pt x="499" y="323"/>
                  </a:lnTo>
                  <a:lnTo>
                    <a:pt x="501" y="331"/>
                  </a:lnTo>
                  <a:lnTo>
                    <a:pt x="503" y="341"/>
                  </a:lnTo>
                  <a:lnTo>
                    <a:pt x="504" y="349"/>
                  </a:lnTo>
                  <a:lnTo>
                    <a:pt x="504" y="354"/>
                  </a:lnTo>
                  <a:lnTo>
                    <a:pt x="504" y="357"/>
                  </a:lnTo>
                  <a:lnTo>
                    <a:pt x="504" y="361"/>
                  </a:lnTo>
                  <a:lnTo>
                    <a:pt x="503" y="365"/>
                  </a:lnTo>
                  <a:lnTo>
                    <a:pt x="501" y="372"/>
                  </a:lnTo>
                  <a:lnTo>
                    <a:pt x="500" y="378"/>
                  </a:lnTo>
                  <a:lnTo>
                    <a:pt x="498" y="385"/>
                  </a:lnTo>
                  <a:lnTo>
                    <a:pt x="498" y="387"/>
                  </a:lnTo>
                  <a:lnTo>
                    <a:pt x="496" y="390"/>
                  </a:lnTo>
                  <a:lnTo>
                    <a:pt x="495" y="392"/>
                  </a:lnTo>
                  <a:lnTo>
                    <a:pt x="494" y="394"/>
                  </a:lnTo>
                  <a:lnTo>
                    <a:pt x="493" y="396"/>
                  </a:lnTo>
                  <a:lnTo>
                    <a:pt x="491" y="398"/>
                  </a:lnTo>
                  <a:lnTo>
                    <a:pt x="490" y="399"/>
                  </a:lnTo>
                  <a:lnTo>
                    <a:pt x="488" y="401"/>
                  </a:lnTo>
                  <a:lnTo>
                    <a:pt x="486" y="401"/>
                  </a:lnTo>
                  <a:lnTo>
                    <a:pt x="485" y="402"/>
                  </a:lnTo>
                  <a:lnTo>
                    <a:pt x="483" y="403"/>
                  </a:lnTo>
                  <a:lnTo>
                    <a:pt x="482" y="403"/>
                  </a:lnTo>
                  <a:lnTo>
                    <a:pt x="481" y="403"/>
                  </a:lnTo>
                  <a:lnTo>
                    <a:pt x="480" y="402"/>
                  </a:lnTo>
                  <a:lnTo>
                    <a:pt x="477" y="401"/>
                  </a:lnTo>
                  <a:lnTo>
                    <a:pt x="476" y="400"/>
                  </a:lnTo>
                  <a:lnTo>
                    <a:pt x="475" y="399"/>
                  </a:lnTo>
                  <a:lnTo>
                    <a:pt x="473" y="398"/>
                  </a:lnTo>
                  <a:lnTo>
                    <a:pt x="471" y="397"/>
                  </a:lnTo>
                  <a:lnTo>
                    <a:pt x="469" y="394"/>
                  </a:lnTo>
                  <a:lnTo>
                    <a:pt x="467" y="391"/>
                  </a:lnTo>
                  <a:lnTo>
                    <a:pt x="465" y="387"/>
                  </a:lnTo>
                  <a:lnTo>
                    <a:pt x="462" y="384"/>
                  </a:lnTo>
                  <a:lnTo>
                    <a:pt x="461" y="380"/>
                  </a:lnTo>
                  <a:lnTo>
                    <a:pt x="458" y="374"/>
                  </a:lnTo>
                  <a:lnTo>
                    <a:pt x="455" y="368"/>
                  </a:lnTo>
                  <a:lnTo>
                    <a:pt x="454" y="368"/>
                  </a:lnTo>
                  <a:lnTo>
                    <a:pt x="454" y="368"/>
                  </a:lnTo>
                  <a:lnTo>
                    <a:pt x="452" y="369"/>
                  </a:lnTo>
                  <a:lnTo>
                    <a:pt x="452" y="370"/>
                  </a:lnTo>
                  <a:lnTo>
                    <a:pt x="450" y="372"/>
                  </a:lnTo>
                  <a:lnTo>
                    <a:pt x="448" y="378"/>
                  </a:lnTo>
                  <a:lnTo>
                    <a:pt x="444" y="388"/>
                  </a:lnTo>
                  <a:lnTo>
                    <a:pt x="440" y="398"/>
                  </a:lnTo>
                  <a:lnTo>
                    <a:pt x="437" y="403"/>
                  </a:lnTo>
                  <a:lnTo>
                    <a:pt x="433" y="409"/>
                  </a:lnTo>
                  <a:lnTo>
                    <a:pt x="429" y="415"/>
                  </a:lnTo>
                  <a:lnTo>
                    <a:pt x="425" y="421"/>
                  </a:lnTo>
                  <a:lnTo>
                    <a:pt x="423" y="424"/>
                  </a:lnTo>
                  <a:lnTo>
                    <a:pt x="421" y="427"/>
                  </a:lnTo>
                  <a:lnTo>
                    <a:pt x="414" y="434"/>
                  </a:lnTo>
                  <a:lnTo>
                    <a:pt x="414" y="434"/>
                  </a:lnTo>
                  <a:lnTo>
                    <a:pt x="415" y="435"/>
                  </a:lnTo>
                  <a:lnTo>
                    <a:pt x="419" y="437"/>
                  </a:lnTo>
                  <a:lnTo>
                    <a:pt x="431" y="442"/>
                  </a:lnTo>
                  <a:lnTo>
                    <a:pt x="437" y="446"/>
                  </a:lnTo>
                  <a:lnTo>
                    <a:pt x="442" y="448"/>
                  </a:lnTo>
                  <a:lnTo>
                    <a:pt x="448" y="452"/>
                  </a:lnTo>
                  <a:lnTo>
                    <a:pt x="452" y="456"/>
                  </a:lnTo>
                  <a:lnTo>
                    <a:pt x="455" y="459"/>
                  </a:lnTo>
                  <a:lnTo>
                    <a:pt x="456" y="461"/>
                  </a:lnTo>
                  <a:lnTo>
                    <a:pt x="458" y="463"/>
                  </a:lnTo>
                  <a:lnTo>
                    <a:pt x="459" y="465"/>
                  </a:lnTo>
                  <a:lnTo>
                    <a:pt x="460" y="467"/>
                  </a:lnTo>
                  <a:lnTo>
                    <a:pt x="461" y="470"/>
                  </a:lnTo>
                  <a:lnTo>
                    <a:pt x="461" y="472"/>
                  </a:lnTo>
                  <a:lnTo>
                    <a:pt x="462" y="475"/>
                  </a:lnTo>
                  <a:lnTo>
                    <a:pt x="461" y="476"/>
                  </a:lnTo>
                  <a:lnTo>
                    <a:pt x="461" y="478"/>
                  </a:lnTo>
                  <a:lnTo>
                    <a:pt x="461" y="480"/>
                  </a:lnTo>
                  <a:lnTo>
                    <a:pt x="460" y="481"/>
                  </a:lnTo>
                  <a:lnTo>
                    <a:pt x="460" y="484"/>
                  </a:lnTo>
                  <a:lnTo>
                    <a:pt x="459" y="485"/>
                  </a:lnTo>
                  <a:lnTo>
                    <a:pt x="457" y="488"/>
                  </a:lnTo>
                  <a:lnTo>
                    <a:pt x="455" y="491"/>
                  </a:lnTo>
                  <a:lnTo>
                    <a:pt x="453" y="492"/>
                  </a:lnTo>
                  <a:lnTo>
                    <a:pt x="452" y="494"/>
                  </a:lnTo>
                  <a:lnTo>
                    <a:pt x="448" y="496"/>
                  </a:lnTo>
                  <a:lnTo>
                    <a:pt x="443" y="498"/>
                  </a:lnTo>
                  <a:lnTo>
                    <a:pt x="439" y="500"/>
                  </a:lnTo>
                  <a:lnTo>
                    <a:pt x="435" y="502"/>
                  </a:lnTo>
                  <a:lnTo>
                    <a:pt x="430" y="504"/>
                  </a:lnTo>
                  <a:lnTo>
                    <a:pt x="427" y="505"/>
                  </a:lnTo>
                  <a:lnTo>
                    <a:pt x="425" y="506"/>
                  </a:lnTo>
                  <a:lnTo>
                    <a:pt x="419" y="508"/>
                  </a:lnTo>
                  <a:lnTo>
                    <a:pt x="413" y="509"/>
                  </a:lnTo>
                  <a:lnTo>
                    <a:pt x="407" y="511"/>
                  </a:lnTo>
                  <a:lnTo>
                    <a:pt x="400" y="512"/>
                  </a:lnTo>
                  <a:lnTo>
                    <a:pt x="394" y="512"/>
                  </a:lnTo>
                  <a:lnTo>
                    <a:pt x="386" y="513"/>
                  </a:lnTo>
                  <a:lnTo>
                    <a:pt x="379" y="513"/>
                  </a:lnTo>
                  <a:lnTo>
                    <a:pt x="372" y="513"/>
                  </a:lnTo>
                  <a:lnTo>
                    <a:pt x="365" y="513"/>
                  </a:lnTo>
                  <a:lnTo>
                    <a:pt x="356" y="512"/>
                  </a:lnTo>
                  <a:lnTo>
                    <a:pt x="349" y="512"/>
                  </a:lnTo>
                  <a:lnTo>
                    <a:pt x="342" y="511"/>
                  </a:lnTo>
                  <a:lnTo>
                    <a:pt x="334" y="510"/>
                  </a:lnTo>
                  <a:lnTo>
                    <a:pt x="325" y="509"/>
                  </a:lnTo>
                  <a:lnTo>
                    <a:pt x="317" y="506"/>
                  </a:lnTo>
                  <a:lnTo>
                    <a:pt x="310" y="504"/>
                  </a:lnTo>
                  <a:lnTo>
                    <a:pt x="301" y="502"/>
                  </a:lnTo>
                  <a:lnTo>
                    <a:pt x="294" y="500"/>
                  </a:lnTo>
                  <a:lnTo>
                    <a:pt x="286" y="497"/>
                  </a:lnTo>
                  <a:lnTo>
                    <a:pt x="282" y="496"/>
                  </a:lnTo>
                  <a:lnTo>
                    <a:pt x="279" y="495"/>
                  </a:lnTo>
                  <a:lnTo>
                    <a:pt x="276" y="494"/>
                  </a:lnTo>
                  <a:lnTo>
                    <a:pt x="273" y="493"/>
                  </a:lnTo>
                  <a:lnTo>
                    <a:pt x="270" y="493"/>
                  </a:lnTo>
                  <a:lnTo>
                    <a:pt x="267" y="493"/>
                  </a:lnTo>
                  <a:lnTo>
                    <a:pt x="260" y="493"/>
                  </a:lnTo>
                  <a:lnTo>
                    <a:pt x="256" y="492"/>
                  </a:lnTo>
                  <a:lnTo>
                    <a:pt x="251" y="492"/>
                  </a:lnTo>
                  <a:lnTo>
                    <a:pt x="248" y="495"/>
                  </a:lnTo>
                  <a:lnTo>
                    <a:pt x="243" y="497"/>
                  </a:lnTo>
                  <a:lnTo>
                    <a:pt x="238" y="500"/>
                  </a:lnTo>
                  <a:lnTo>
                    <a:pt x="232" y="503"/>
                  </a:lnTo>
                  <a:lnTo>
                    <a:pt x="228" y="505"/>
                  </a:lnTo>
                  <a:lnTo>
                    <a:pt x="224" y="508"/>
                  </a:lnTo>
                  <a:lnTo>
                    <a:pt x="214" y="511"/>
                  </a:lnTo>
                  <a:lnTo>
                    <a:pt x="209" y="512"/>
                  </a:lnTo>
                  <a:lnTo>
                    <a:pt x="205" y="514"/>
                  </a:lnTo>
                  <a:lnTo>
                    <a:pt x="198" y="515"/>
                  </a:lnTo>
                  <a:lnTo>
                    <a:pt x="193" y="515"/>
                  </a:lnTo>
                  <a:lnTo>
                    <a:pt x="188" y="516"/>
                  </a:lnTo>
                  <a:lnTo>
                    <a:pt x="183" y="516"/>
                  </a:lnTo>
                  <a:lnTo>
                    <a:pt x="178" y="516"/>
                  </a:lnTo>
                  <a:lnTo>
                    <a:pt x="172" y="516"/>
                  </a:lnTo>
                  <a:lnTo>
                    <a:pt x="167" y="516"/>
                  </a:lnTo>
                  <a:lnTo>
                    <a:pt x="154" y="516"/>
                  </a:lnTo>
                  <a:lnTo>
                    <a:pt x="141" y="516"/>
                  </a:lnTo>
                  <a:lnTo>
                    <a:pt x="128" y="515"/>
                  </a:lnTo>
                  <a:lnTo>
                    <a:pt x="122" y="514"/>
                  </a:lnTo>
                  <a:lnTo>
                    <a:pt x="116" y="513"/>
                  </a:lnTo>
                  <a:lnTo>
                    <a:pt x="110" y="512"/>
                  </a:lnTo>
                  <a:lnTo>
                    <a:pt x="103" y="511"/>
                  </a:lnTo>
                  <a:lnTo>
                    <a:pt x="98" y="509"/>
                  </a:lnTo>
                  <a:lnTo>
                    <a:pt x="92" y="508"/>
                  </a:lnTo>
                  <a:lnTo>
                    <a:pt x="87" y="505"/>
                  </a:lnTo>
                  <a:lnTo>
                    <a:pt x="83" y="503"/>
                  </a:lnTo>
                  <a:lnTo>
                    <a:pt x="78" y="501"/>
                  </a:lnTo>
                  <a:lnTo>
                    <a:pt x="74" y="499"/>
                  </a:lnTo>
                  <a:lnTo>
                    <a:pt x="70" y="496"/>
                  </a:lnTo>
                  <a:lnTo>
                    <a:pt x="69" y="495"/>
                  </a:lnTo>
                  <a:lnTo>
                    <a:pt x="67" y="493"/>
                  </a:lnTo>
                  <a:lnTo>
                    <a:pt x="66" y="492"/>
                  </a:lnTo>
                  <a:lnTo>
                    <a:pt x="64" y="490"/>
                  </a:lnTo>
                  <a:lnTo>
                    <a:pt x="63" y="489"/>
                  </a:lnTo>
                  <a:lnTo>
                    <a:pt x="63" y="487"/>
                  </a:lnTo>
                  <a:lnTo>
                    <a:pt x="61" y="484"/>
                  </a:lnTo>
                  <a:lnTo>
                    <a:pt x="61" y="481"/>
                  </a:lnTo>
                  <a:lnTo>
                    <a:pt x="60" y="479"/>
                  </a:lnTo>
                  <a:lnTo>
                    <a:pt x="60" y="477"/>
                  </a:lnTo>
                  <a:lnTo>
                    <a:pt x="61" y="475"/>
                  </a:lnTo>
                  <a:lnTo>
                    <a:pt x="61" y="473"/>
                  </a:lnTo>
                  <a:lnTo>
                    <a:pt x="61" y="471"/>
                  </a:lnTo>
                  <a:lnTo>
                    <a:pt x="61" y="470"/>
                  </a:lnTo>
                  <a:lnTo>
                    <a:pt x="61" y="467"/>
                  </a:lnTo>
                  <a:lnTo>
                    <a:pt x="62" y="465"/>
                  </a:lnTo>
                  <a:lnTo>
                    <a:pt x="63" y="462"/>
                  </a:lnTo>
                  <a:lnTo>
                    <a:pt x="63" y="460"/>
                  </a:lnTo>
                  <a:lnTo>
                    <a:pt x="65" y="456"/>
                  </a:lnTo>
                  <a:lnTo>
                    <a:pt x="66" y="454"/>
                  </a:lnTo>
                  <a:lnTo>
                    <a:pt x="67" y="453"/>
                  </a:lnTo>
                  <a:lnTo>
                    <a:pt x="69" y="450"/>
                  </a:lnTo>
                  <a:lnTo>
                    <a:pt x="71" y="449"/>
                  </a:lnTo>
                  <a:lnTo>
                    <a:pt x="73" y="448"/>
                  </a:lnTo>
                  <a:lnTo>
                    <a:pt x="74" y="446"/>
                  </a:lnTo>
                  <a:lnTo>
                    <a:pt x="78" y="446"/>
                  </a:lnTo>
                  <a:lnTo>
                    <a:pt x="80" y="444"/>
                  </a:lnTo>
                  <a:lnTo>
                    <a:pt x="83" y="443"/>
                  </a:lnTo>
                  <a:lnTo>
                    <a:pt x="86" y="442"/>
                  </a:lnTo>
                  <a:lnTo>
                    <a:pt x="89" y="441"/>
                  </a:lnTo>
                  <a:lnTo>
                    <a:pt x="92" y="440"/>
                  </a:lnTo>
                  <a:lnTo>
                    <a:pt x="95" y="440"/>
                  </a:lnTo>
                  <a:lnTo>
                    <a:pt x="99" y="439"/>
                  </a:lnTo>
                  <a:lnTo>
                    <a:pt x="103" y="439"/>
                  </a:lnTo>
                  <a:lnTo>
                    <a:pt x="105" y="439"/>
                  </a:lnTo>
                  <a:lnTo>
                    <a:pt x="105" y="439"/>
                  </a:lnTo>
                  <a:lnTo>
                    <a:pt x="106" y="438"/>
                  </a:lnTo>
                  <a:lnTo>
                    <a:pt x="106" y="438"/>
                  </a:lnTo>
                  <a:lnTo>
                    <a:pt x="105" y="437"/>
                  </a:lnTo>
                  <a:lnTo>
                    <a:pt x="102" y="436"/>
                  </a:lnTo>
                  <a:lnTo>
                    <a:pt x="96" y="430"/>
                  </a:lnTo>
                  <a:lnTo>
                    <a:pt x="93" y="427"/>
                  </a:lnTo>
                  <a:lnTo>
                    <a:pt x="89" y="423"/>
                  </a:lnTo>
                  <a:lnTo>
                    <a:pt x="84" y="419"/>
                  </a:lnTo>
                  <a:lnTo>
                    <a:pt x="80" y="414"/>
                  </a:lnTo>
                  <a:lnTo>
                    <a:pt x="74" y="407"/>
                  </a:lnTo>
                  <a:lnTo>
                    <a:pt x="72" y="403"/>
                  </a:lnTo>
                  <a:lnTo>
                    <a:pt x="69" y="400"/>
                  </a:lnTo>
                  <a:lnTo>
                    <a:pt x="67" y="396"/>
                  </a:lnTo>
                  <a:lnTo>
                    <a:pt x="65" y="392"/>
                  </a:lnTo>
                  <a:lnTo>
                    <a:pt x="62" y="388"/>
                  </a:lnTo>
                  <a:lnTo>
                    <a:pt x="60" y="382"/>
                  </a:lnTo>
                  <a:lnTo>
                    <a:pt x="58" y="378"/>
                  </a:lnTo>
                  <a:lnTo>
                    <a:pt x="56" y="372"/>
                  </a:lnTo>
                  <a:lnTo>
                    <a:pt x="55" y="368"/>
                  </a:lnTo>
                  <a:lnTo>
                    <a:pt x="53" y="361"/>
                  </a:lnTo>
                  <a:lnTo>
                    <a:pt x="53" y="361"/>
                  </a:lnTo>
                  <a:lnTo>
                    <a:pt x="53" y="361"/>
                  </a:lnTo>
                  <a:lnTo>
                    <a:pt x="52" y="361"/>
                  </a:lnTo>
                  <a:lnTo>
                    <a:pt x="52" y="361"/>
                  </a:lnTo>
                  <a:lnTo>
                    <a:pt x="51" y="361"/>
                  </a:lnTo>
                  <a:lnTo>
                    <a:pt x="50" y="361"/>
                  </a:lnTo>
                  <a:lnTo>
                    <a:pt x="50" y="362"/>
                  </a:lnTo>
                  <a:lnTo>
                    <a:pt x="50" y="364"/>
                  </a:lnTo>
                  <a:lnTo>
                    <a:pt x="49" y="365"/>
                  </a:lnTo>
                  <a:lnTo>
                    <a:pt x="48" y="367"/>
                  </a:lnTo>
                  <a:lnTo>
                    <a:pt x="45" y="371"/>
                  </a:lnTo>
                  <a:lnTo>
                    <a:pt x="44" y="374"/>
                  </a:lnTo>
                  <a:lnTo>
                    <a:pt x="42" y="376"/>
                  </a:lnTo>
                  <a:lnTo>
                    <a:pt x="39" y="379"/>
                  </a:lnTo>
                  <a:lnTo>
                    <a:pt x="37" y="382"/>
                  </a:lnTo>
                  <a:lnTo>
                    <a:pt x="34" y="386"/>
                  </a:lnTo>
                  <a:lnTo>
                    <a:pt x="31" y="389"/>
                  </a:lnTo>
                  <a:lnTo>
                    <a:pt x="28" y="391"/>
                  </a:lnTo>
                  <a:lnTo>
                    <a:pt x="25" y="393"/>
                  </a:lnTo>
                  <a:lnTo>
                    <a:pt x="22" y="395"/>
                  </a:lnTo>
                  <a:lnTo>
                    <a:pt x="18" y="397"/>
                  </a:lnTo>
                  <a:lnTo>
                    <a:pt x="14" y="398"/>
                  </a:lnTo>
                  <a:lnTo>
                    <a:pt x="10" y="398"/>
                  </a:lnTo>
                  <a:lnTo>
                    <a:pt x="10" y="398"/>
                  </a:lnTo>
                  <a:lnTo>
                    <a:pt x="9" y="398"/>
                  </a:lnTo>
                  <a:lnTo>
                    <a:pt x="8" y="398"/>
                  </a:lnTo>
                  <a:lnTo>
                    <a:pt x="8" y="396"/>
                  </a:lnTo>
                  <a:lnTo>
                    <a:pt x="7" y="395"/>
                  </a:lnTo>
                  <a:lnTo>
                    <a:pt x="5" y="392"/>
                  </a:lnTo>
                  <a:lnTo>
                    <a:pt x="4" y="390"/>
                  </a:lnTo>
                  <a:lnTo>
                    <a:pt x="3" y="387"/>
                  </a:lnTo>
                  <a:lnTo>
                    <a:pt x="3" y="384"/>
                  </a:lnTo>
                  <a:lnTo>
                    <a:pt x="2" y="381"/>
                  </a:lnTo>
                  <a:lnTo>
                    <a:pt x="1" y="374"/>
                  </a:lnTo>
                  <a:lnTo>
                    <a:pt x="0" y="370"/>
                  </a:lnTo>
                  <a:lnTo>
                    <a:pt x="0" y="367"/>
                  </a:lnTo>
                  <a:lnTo>
                    <a:pt x="0" y="357"/>
                  </a:lnTo>
                  <a:lnTo>
                    <a:pt x="1" y="348"/>
                  </a:lnTo>
                  <a:lnTo>
                    <a:pt x="2" y="343"/>
                  </a:lnTo>
                  <a:lnTo>
                    <a:pt x="3" y="338"/>
                  </a:lnTo>
                  <a:lnTo>
                    <a:pt x="3" y="332"/>
                  </a:lnTo>
                  <a:lnTo>
                    <a:pt x="5" y="327"/>
                  </a:lnTo>
                  <a:lnTo>
                    <a:pt x="6" y="322"/>
                  </a:lnTo>
                  <a:lnTo>
                    <a:pt x="8" y="316"/>
                  </a:lnTo>
                  <a:lnTo>
                    <a:pt x="10" y="311"/>
                  </a:lnTo>
                  <a:lnTo>
                    <a:pt x="12" y="304"/>
                  </a:lnTo>
                  <a:lnTo>
                    <a:pt x="15" y="299"/>
                  </a:lnTo>
                  <a:lnTo>
                    <a:pt x="18" y="293"/>
                  </a:lnTo>
                  <a:lnTo>
                    <a:pt x="22" y="287"/>
                  </a:lnTo>
                  <a:lnTo>
                    <a:pt x="26" y="281"/>
                  </a:lnTo>
                  <a:lnTo>
                    <a:pt x="30" y="275"/>
                  </a:lnTo>
                  <a:lnTo>
                    <a:pt x="34" y="269"/>
                  </a:lnTo>
                  <a:lnTo>
                    <a:pt x="37" y="265"/>
                  </a:lnTo>
                  <a:lnTo>
                    <a:pt x="42" y="260"/>
                  </a:lnTo>
                  <a:lnTo>
                    <a:pt x="46" y="254"/>
                  </a:lnTo>
                  <a:lnTo>
                    <a:pt x="49" y="252"/>
                  </a:lnTo>
                  <a:lnTo>
                    <a:pt x="52" y="250"/>
                  </a:lnTo>
                  <a:lnTo>
                    <a:pt x="56" y="246"/>
                  </a:lnTo>
                  <a:lnTo>
                    <a:pt x="59" y="243"/>
                  </a:lnTo>
                  <a:lnTo>
                    <a:pt x="66" y="238"/>
                  </a:lnTo>
                  <a:lnTo>
                    <a:pt x="70" y="233"/>
                  </a:lnTo>
                  <a:lnTo>
                    <a:pt x="72" y="232"/>
                  </a:ln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gency FB" panose="020B0503020202020204" pitchFamily="34" charset="0"/>
              </a:endParaRPr>
            </a:p>
          </p:txBody>
        </p:sp>
      </p:grpSp>
      <p:grpSp>
        <p:nvGrpSpPr>
          <p:cNvPr id="3" name="组合 2"/>
          <p:cNvGrpSpPr/>
          <p:nvPr/>
        </p:nvGrpSpPr>
        <p:grpSpPr>
          <a:xfrm>
            <a:off x="3593635" y="1275606"/>
            <a:ext cx="1476676" cy="1476676"/>
            <a:chOff x="3593635" y="1352550"/>
            <a:chExt cx="1476676" cy="1476676"/>
          </a:xfrm>
        </p:grpSpPr>
        <p:sp>
          <p:nvSpPr>
            <p:cNvPr id="25" name="Oval 5"/>
            <p:cNvSpPr/>
            <p:nvPr/>
          </p:nvSpPr>
          <p:spPr bwMode="gray">
            <a:xfrm>
              <a:off x="3593635" y="1352550"/>
              <a:ext cx="1476676" cy="1476676"/>
            </a:xfrm>
            <a:prstGeom prst="ellipse">
              <a:avLst/>
            </a:prstGeom>
            <a:solidFill>
              <a:schemeClr val="accent3"/>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grpSp>
          <p:nvGrpSpPr>
            <p:cNvPr id="29" name="组合 28"/>
            <p:cNvGrpSpPr/>
            <p:nvPr/>
          </p:nvGrpSpPr>
          <p:grpSpPr>
            <a:xfrm>
              <a:off x="3922293" y="1730344"/>
              <a:ext cx="862901" cy="816426"/>
              <a:chOff x="4760915" y="138333"/>
              <a:chExt cx="801339" cy="758179"/>
            </a:xfrm>
            <a:solidFill>
              <a:schemeClr val="bg1"/>
            </a:solidFill>
          </p:grpSpPr>
          <p:sp>
            <p:nvSpPr>
              <p:cNvPr id="30" name="Freeform 6"/>
              <p:cNvSpPr/>
              <p:nvPr/>
            </p:nvSpPr>
            <p:spPr bwMode="auto">
              <a:xfrm>
                <a:off x="4760915" y="218898"/>
                <a:ext cx="431601" cy="433040"/>
              </a:xfrm>
              <a:custGeom>
                <a:avLst/>
                <a:gdLst>
                  <a:gd name="T0" fmla="*/ 145 w 289"/>
                  <a:gd name="T1" fmla="*/ 0 h 289"/>
                  <a:gd name="T2" fmla="*/ 0 w 289"/>
                  <a:gd name="T3" fmla="*/ 145 h 289"/>
                  <a:gd name="T4" fmla="*/ 16 w 289"/>
                  <a:gd name="T5" fmla="*/ 210 h 289"/>
                  <a:gd name="T6" fmla="*/ 33 w 289"/>
                  <a:gd name="T7" fmla="*/ 216 h 289"/>
                  <a:gd name="T8" fmla="*/ 39 w 289"/>
                  <a:gd name="T9" fmla="*/ 199 h 289"/>
                  <a:gd name="T10" fmla="*/ 26 w 289"/>
                  <a:gd name="T11" fmla="*/ 145 h 289"/>
                  <a:gd name="T12" fmla="*/ 145 w 289"/>
                  <a:gd name="T13" fmla="*/ 26 h 289"/>
                  <a:gd name="T14" fmla="*/ 263 w 289"/>
                  <a:gd name="T15" fmla="*/ 145 h 289"/>
                  <a:gd name="T16" fmla="*/ 145 w 289"/>
                  <a:gd name="T17" fmla="*/ 263 h 289"/>
                  <a:gd name="T18" fmla="*/ 118 w 289"/>
                  <a:gd name="T19" fmla="*/ 260 h 289"/>
                  <a:gd name="T20" fmla="*/ 103 w 289"/>
                  <a:gd name="T21" fmla="*/ 270 h 289"/>
                  <a:gd name="T22" fmla="*/ 112 w 289"/>
                  <a:gd name="T23" fmla="*/ 285 h 289"/>
                  <a:gd name="T24" fmla="*/ 145 w 289"/>
                  <a:gd name="T25" fmla="*/ 289 h 289"/>
                  <a:gd name="T26" fmla="*/ 289 w 289"/>
                  <a:gd name="T27" fmla="*/ 145 h 289"/>
                  <a:gd name="T28" fmla="*/ 145 w 289"/>
                  <a:gd name="T29" fmla="*/ 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9" h="289">
                    <a:moveTo>
                      <a:pt x="145" y="0"/>
                    </a:moveTo>
                    <a:cubicBezTo>
                      <a:pt x="65" y="0"/>
                      <a:pt x="0" y="65"/>
                      <a:pt x="0" y="145"/>
                    </a:cubicBezTo>
                    <a:cubicBezTo>
                      <a:pt x="0" y="167"/>
                      <a:pt x="6" y="190"/>
                      <a:pt x="16" y="210"/>
                    </a:cubicBezTo>
                    <a:cubicBezTo>
                      <a:pt x="19" y="217"/>
                      <a:pt x="27" y="219"/>
                      <a:pt x="33" y="216"/>
                    </a:cubicBezTo>
                    <a:cubicBezTo>
                      <a:pt x="40" y="213"/>
                      <a:pt x="42" y="205"/>
                      <a:pt x="39" y="199"/>
                    </a:cubicBezTo>
                    <a:cubicBezTo>
                      <a:pt x="30" y="182"/>
                      <a:pt x="26" y="163"/>
                      <a:pt x="26" y="145"/>
                    </a:cubicBezTo>
                    <a:cubicBezTo>
                      <a:pt x="26" y="79"/>
                      <a:pt x="79" y="26"/>
                      <a:pt x="145" y="26"/>
                    </a:cubicBezTo>
                    <a:cubicBezTo>
                      <a:pt x="210" y="26"/>
                      <a:pt x="263" y="79"/>
                      <a:pt x="263" y="145"/>
                    </a:cubicBezTo>
                    <a:cubicBezTo>
                      <a:pt x="263" y="210"/>
                      <a:pt x="210" y="263"/>
                      <a:pt x="145" y="263"/>
                    </a:cubicBezTo>
                    <a:cubicBezTo>
                      <a:pt x="136" y="263"/>
                      <a:pt x="127" y="262"/>
                      <a:pt x="118" y="260"/>
                    </a:cubicBezTo>
                    <a:cubicBezTo>
                      <a:pt x="111" y="258"/>
                      <a:pt x="104" y="263"/>
                      <a:pt x="103" y="270"/>
                    </a:cubicBezTo>
                    <a:cubicBezTo>
                      <a:pt x="101" y="277"/>
                      <a:pt x="105" y="283"/>
                      <a:pt x="112" y="285"/>
                    </a:cubicBezTo>
                    <a:cubicBezTo>
                      <a:pt x="123" y="287"/>
                      <a:pt x="134" y="289"/>
                      <a:pt x="145" y="289"/>
                    </a:cubicBezTo>
                    <a:cubicBezTo>
                      <a:pt x="224" y="289"/>
                      <a:pt x="289" y="224"/>
                      <a:pt x="289" y="145"/>
                    </a:cubicBezTo>
                    <a:cubicBezTo>
                      <a:pt x="289" y="65"/>
                      <a:pt x="224" y="0"/>
                      <a:pt x="1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gency FB" panose="020B0503020202020204" pitchFamily="34" charset="0"/>
                </a:endParaRPr>
              </a:p>
            </p:txBody>
          </p:sp>
          <p:sp>
            <p:nvSpPr>
              <p:cNvPr id="35" name="Freeform 7"/>
              <p:cNvSpPr/>
              <p:nvPr/>
            </p:nvSpPr>
            <p:spPr bwMode="auto">
              <a:xfrm>
                <a:off x="4769547" y="359888"/>
                <a:ext cx="281979" cy="536624"/>
              </a:xfrm>
              <a:custGeom>
                <a:avLst/>
                <a:gdLst>
                  <a:gd name="T0" fmla="*/ 113 w 189"/>
                  <a:gd name="T1" fmla="*/ 87 h 358"/>
                  <a:gd name="T2" fmla="*/ 141 w 189"/>
                  <a:gd name="T3" fmla="*/ 96 h 358"/>
                  <a:gd name="T4" fmla="*/ 189 w 189"/>
                  <a:gd name="T5" fmla="*/ 48 h 358"/>
                  <a:gd name="T6" fmla="*/ 141 w 189"/>
                  <a:gd name="T7" fmla="*/ 0 h 358"/>
                  <a:gd name="T8" fmla="*/ 93 w 189"/>
                  <a:gd name="T9" fmla="*/ 48 h 358"/>
                  <a:gd name="T10" fmla="*/ 97 w 189"/>
                  <a:gd name="T11" fmla="*/ 67 h 358"/>
                  <a:gd name="T12" fmla="*/ 64 w 189"/>
                  <a:gd name="T13" fmla="*/ 108 h 358"/>
                  <a:gd name="T14" fmla="*/ 9 w 189"/>
                  <a:gd name="T15" fmla="*/ 342 h 358"/>
                  <a:gd name="T16" fmla="*/ 22 w 189"/>
                  <a:gd name="T17" fmla="*/ 358 h 358"/>
                  <a:gd name="T18" fmla="*/ 23 w 189"/>
                  <a:gd name="T19" fmla="*/ 358 h 358"/>
                  <a:gd name="T20" fmla="*/ 35 w 189"/>
                  <a:gd name="T21" fmla="*/ 340 h 358"/>
                  <a:gd name="T22" fmla="*/ 85 w 189"/>
                  <a:gd name="T23" fmla="*/ 125 h 358"/>
                  <a:gd name="T24" fmla="*/ 113 w 189"/>
                  <a:gd name="T25" fmla="*/ 87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9" h="358">
                    <a:moveTo>
                      <a:pt x="113" y="87"/>
                    </a:moveTo>
                    <a:cubicBezTo>
                      <a:pt x="121" y="92"/>
                      <a:pt x="131" y="96"/>
                      <a:pt x="141" y="96"/>
                    </a:cubicBezTo>
                    <a:cubicBezTo>
                      <a:pt x="167" y="96"/>
                      <a:pt x="189" y="74"/>
                      <a:pt x="189" y="48"/>
                    </a:cubicBezTo>
                    <a:cubicBezTo>
                      <a:pt x="189" y="21"/>
                      <a:pt x="167" y="0"/>
                      <a:pt x="141" y="0"/>
                    </a:cubicBezTo>
                    <a:cubicBezTo>
                      <a:pt x="114" y="0"/>
                      <a:pt x="93" y="21"/>
                      <a:pt x="93" y="48"/>
                    </a:cubicBezTo>
                    <a:cubicBezTo>
                      <a:pt x="93" y="55"/>
                      <a:pt x="94" y="61"/>
                      <a:pt x="97" y="67"/>
                    </a:cubicBezTo>
                    <a:cubicBezTo>
                      <a:pt x="87" y="78"/>
                      <a:pt x="75" y="91"/>
                      <a:pt x="64" y="108"/>
                    </a:cubicBezTo>
                    <a:cubicBezTo>
                      <a:pt x="34" y="153"/>
                      <a:pt x="0" y="234"/>
                      <a:pt x="9" y="342"/>
                    </a:cubicBezTo>
                    <a:cubicBezTo>
                      <a:pt x="10" y="349"/>
                      <a:pt x="15" y="358"/>
                      <a:pt x="22" y="358"/>
                    </a:cubicBezTo>
                    <a:cubicBezTo>
                      <a:pt x="23" y="358"/>
                      <a:pt x="23" y="358"/>
                      <a:pt x="23" y="358"/>
                    </a:cubicBezTo>
                    <a:cubicBezTo>
                      <a:pt x="30" y="358"/>
                      <a:pt x="36" y="347"/>
                      <a:pt x="35" y="340"/>
                    </a:cubicBezTo>
                    <a:cubicBezTo>
                      <a:pt x="28" y="259"/>
                      <a:pt x="45" y="186"/>
                      <a:pt x="85" y="125"/>
                    </a:cubicBezTo>
                    <a:cubicBezTo>
                      <a:pt x="95" y="111"/>
                      <a:pt x="104" y="97"/>
                      <a:pt x="113" y="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gency FB" panose="020B0503020202020204" pitchFamily="34" charset="0"/>
                </a:endParaRPr>
              </a:p>
            </p:txBody>
          </p:sp>
          <p:sp>
            <p:nvSpPr>
              <p:cNvPr id="36" name="Freeform 8"/>
              <p:cNvSpPr/>
              <p:nvPr/>
            </p:nvSpPr>
            <p:spPr bwMode="auto">
              <a:xfrm>
                <a:off x="5234237" y="138333"/>
                <a:ext cx="277664" cy="261838"/>
              </a:xfrm>
              <a:custGeom>
                <a:avLst/>
                <a:gdLst>
                  <a:gd name="T0" fmla="*/ 96 w 187"/>
                  <a:gd name="T1" fmla="*/ 160 h 175"/>
                  <a:gd name="T2" fmla="*/ 65 w 187"/>
                  <a:gd name="T3" fmla="*/ 154 h 175"/>
                  <a:gd name="T4" fmla="*/ 33 w 187"/>
                  <a:gd name="T5" fmla="*/ 64 h 175"/>
                  <a:gd name="T6" fmla="*/ 122 w 187"/>
                  <a:gd name="T7" fmla="*/ 32 h 175"/>
                  <a:gd name="T8" fmla="*/ 154 w 187"/>
                  <a:gd name="T9" fmla="*/ 122 h 175"/>
                  <a:gd name="T10" fmla="*/ 146 w 187"/>
                  <a:gd name="T11" fmla="*/ 135 h 175"/>
                  <a:gd name="T12" fmla="*/ 147 w 187"/>
                  <a:gd name="T13" fmla="*/ 145 h 175"/>
                  <a:gd name="T14" fmla="*/ 158 w 187"/>
                  <a:gd name="T15" fmla="*/ 144 h 175"/>
                  <a:gd name="T16" fmla="*/ 167 w 187"/>
                  <a:gd name="T17" fmla="*/ 128 h 175"/>
                  <a:gd name="T18" fmla="*/ 129 w 187"/>
                  <a:gd name="T19" fmla="*/ 19 h 175"/>
                  <a:gd name="T20" fmla="*/ 20 w 187"/>
                  <a:gd name="T21" fmla="*/ 58 h 175"/>
                  <a:gd name="T22" fmla="*/ 58 w 187"/>
                  <a:gd name="T23" fmla="*/ 167 h 175"/>
                  <a:gd name="T24" fmla="*/ 96 w 187"/>
                  <a:gd name="T25" fmla="*/ 175 h 175"/>
                  <a:gd name="T26" fmla="*/ 103 w 187"/>
                  <a:gd name="T27" fmla="*/ 167 h 175"/>
                  <a:gd name="T28" fmla="*/ 96 w 187"/>
                  <a:gd name="T29" fmla="*/ 16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75">
                    <a:moveTo>
                      <a:pt x="96" y="160"/>
                    </a:moveTo>
                    <a:cubicBezTo>
                      <a:pt x="85" y="161"/>
                      <a:pt x="74" y="158"/>
                      <a:pt x="65" y="154"/>
                    </a:cubicBezTo>
                    <a:cubicBezTo>
                      <a:pt x="31" y="138"/>
                      <a:pt x="17" y="98"/>
                      <a:pt x="33" y="64"/>
                    </a:cubicBezTo>
                    <a:cubicBezTo>
                      <a:pt x="49" y="31"/>
                      <a:pt x="89" y="16"/>
                      <a:pt x="122" y="32"/>
                    </a:cubicBezTo>
                    <a:cubicBezTo>
                      <a:pt x="156" y="48"/>
                      <a:pt x="170" y="88"/>
                      <a:pt x="154" y="122"/>
                    </a:cubicBezTo>
                    <a:cubicBezTo>
                      <a:pt x="152" y="126"/>
                      <a:pt x="149" y="131"/>
                      <a:pt x="146" y="135"/>
                    </a:cubicBezTo>
                    <a:cubicBezTo>
                      <a:pt x="144" y="138"/>
                      <a:pt x="144" y="143"/>
                      <a:pt x="147" y="145"/>
                    </a:cubicBezTo>
                    <a:cubicBezTo>
                      <a:pt x="151" y="148"/>
                      <a:pt x="155" y="147"/>
                      <a:pt x="158" y="144"/>
                    </a:cubicBezTo>
                    <a:cubicBezTo>
                      <a:pt x="161" y="139"/>
                      <a:pt x="165" y="134"/>
                      <a:pt x="167" y="128"/>
                    </a:cubicBezTo>
                    <a:cubicBezTo>
                      <a:pt x="187" y="87"/>
                      <a:pt x="170" y="38"/>
                      <a:pt x="129" y="19"/>
                    </a:cubicBezTo>
                    <a:cubicBezTo>
                      <a:pt x="88" y="0"/>
                      <a:pt x="39" y="17"/>
                      <a:pt x="20" y="58"/>
                    </a:cubicBezTo>
                    <a:cubicBezTo>
                      <a:pt x="0" y="99"/>
                      <a:pt x="18" y="148"/>
                      <a:pt x="58" y="167"/>
                    </a:cubicBezTo>
                    <a:cubicBezTo>
                      <a:pt x="70" y="173"/>
                      <a:pt x="83" y="175"/>
                      <a:pt x="96" y="175"/>
                    </a:cubicBezTo>
                    <a:cubicBezTo>
                      <a:pt x="100" y="175"/>
                      <a:pt x="103" y="171"/>
                      <a:pt x="103" y="167"/>
                    </a:cubicBezTo>
                    <a:cubicBezTo>
                      <a:pt x="103" y="163"/>
                      <a:pt x="100" y="160"/>
                      <a:pt x="96" y="1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gency FB" panose="020B0503020202020204" pitchFamily="34" charset="0"/>
                </a:endParaRPr>
              </a:p>
            </p:txBody>
          </p:sp>
          <p:sp>
            <p:nvSpPr>
              <p:cNvPr id="37" name="Freeform 9"/>
              <p:cNvSpPr/>
              <p:nvPr/>
            </p:nvSpPr>
            <p:spPr bwMode="auto">
              <a:xfrm>
                <a:off x="5326312" y="227530"/>
                <a:ext cx="235942" cy="256083"/>
              </a:xfrm>
              <a:custGeom>
                <a:avLst/>
                <a:gdLst>
                  <a:gd name="T0" fmla="*/ 152 w 158"/>
                  <a:gd name="T1" fmla="*/ 156 h 171"/>
                  <a:gd name="T2" fmla="*/ 56 w 158"/>
                  <a:gd name="T3" fmla="*/ 78 h 171"/>
                  <a:gd name="T4" fmla="*/ 44 w 158"/>
                  <a:gd name="T5" fmla="*/ 55 h 171"/>
                  <a:gd name="T6" fmla="*/ 55 w 158"/>
                  <a:gd name="T7" fmla="*/ 43 h 171"/>
                  <a:gd name="T8" fmla="*/ 42 w 158"/>
                  <a:gd name="T9" fmla="*/ 7 h 171"/>
                  <a:gd name="T10" fmla="*/ 6 w 158"/>
                  <a:gd name="T11" fmla="*/ 20 h 171"/>
                  <a:gd name="T12" fmla="*/ 19 w 158"/>
                  <a:gd name="T13" fmla="*/ 56 h 171"/>
                  <a:gd name="T14" fmla="*/ 30 w 158"/>
                  <a:gd name="T15" fmla="*/ 58 h 171"/>
                  <a:gd name="T16" fmla="*/ 43 w 158"/>
                  <a:gd name="T17" fmla="*/ 85 h 171"/>
                  <a:gd name="T18" fmla="*/ 147 w 158"/>
                  <a:gd name="T19" fmla="*/ 169 h 171"/>
                  <a:gd name="T20" fmla="*/ 157 w 158"/>
                  <a:gd name="T21" fmla="*/ 166 h 171"/>
                  <a:gd name="T22" fmla="*/ 157 w 158"/>
                  <a:gd name="T23" fmla="*/ 165 h 171"/>
                  <a:gd name="T24" fmla="*/ 152 w 158"/>
                  <a:gd name="T25" fmla="*/ 15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171">
                    <a:moveTo>
                      <a:pt x="152" y="156"/>
                    </a:moveTo>
                    <a:cubicBezTo>
                      <a:pt x="109" y="140"/>
                      <a:pt x="77" y="114"/>
                      <a:pt x="56" y="78"/>
                    </a:cubicBezTo>
                    <a:cubicBezTo>
                      <a:pt x="51" y="70"/>
                      <a:pt x="47" y="62"/>
                      <a:pt x="44" y="55"/>
                    </a:cubicBezTo>
                    <a:cubicBezTo>
                      <a:pt x="49" y="52"/>
                      <a:pt x="53" y="48"/>
                      <a:pt x="55" y="43"/>
                    </a:cubicBezTo>
                    <a:cubicBezTo>
                      <a:pt x="61" y="29"/>
                      <a:pt x="56" y="13"/>
                      <a:pt x="42" y="7"/>
                    </a:cubicBezTo>
                    <a:cubicBezTo>
                      <a:pt x="29" y="0"/>
                      <a:pt x="13" y="6"/>
                      <a:pt x="6" y="20"/>
                    </a:cubicBezTo>
                    <a:cubicBezTo>
                      <a:pt x="0" y="33"/>
                      <a:pt x="5" y="49"/>
                      <a:pt x="19" y="56"/>
                    </a:cubicBezTo>
                    <a:cubicBezTo>
                      <a:pt x="23" y="57"/>
                      <a:pt x="26" y="58"/>
                      <a:pt x="30" y="58"/>
                    </a:cubicBezTo>
                    <a:cubicBezTo>
                      <a:pt x="33" y="66"/>
                      <a:pt x="37" y="75"/>
                      <a:pt x="43" y="85"/>
                    </a:cubicBezTo>
                    <a:cubicBezTo>
                      <a:pt x="58" y="112"/>
                      <a:pt x="89" y="148"/>
                      <a:pt x="147" y="169"/>
                    </a:cubicBezTo>
                    <a:cubicBezTo>
                      <a:pt x="151" y="171"/>
                      <a:pt x="155" y="169"/>
                      <a:pt x="157" y="166"/>
                    </a:cubicBezTo>
                    <a:cubicBezTo>
                      <a:pt x="157" y="165"/>
                      <a:pt x="157" y="165"/>
                      <a:pt x="157" y="165"/>
                    </a:cubicBezTo>
                    <a:cubicBezTo>
                      <a:pt x="158" y="161"/>
                      <a:pt x="156" y="157"/>
                      <a:pt x="152" y="1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gency FB" panose="020B0503020202020204" pitchFamily="34" charset="0"/>
                </a:endParaRPr>
              </a:p>
            </p:txBody>
          </p:sp>
        </p:grpSp>
      </p:grpSp>
      <p:grpSp>
        <p:nvGrpSpPr>
          <p:cNvPr id="4" name="组合 3"/>
          <p:cNvGrpSpPr/>
          <p:nvPr/>
        </p:nvGrpSpPr>
        <p:grpSpPr>
          <a:xfrm>
            <a:off x="850435" y="1275606"/>
            <a:ext cx="1476676" cy="1476676"/>
            <a:chOff x="850435" y="1352550"/>
            <a:chExt cx="1476676" cy="1476676"/>
          </a:xfrm>
        </p:grpSpPr>
        <p:sp>
          <p:nvSpPr>
            <p:cNvPr id="17" name="Oval 3"/>
            <p:cNvSpPr/>
            <p:nvPr/>
          </p:nvSpPr>
          <p:spPr bwMode="gray">
            <a:xfrm>
              <a:off x="850435" y="1352550"/>
              <a:ext cx="1476676" cy="1476676"/>
            </a:xfrm>
            <a:prstGeom prst="ellipse">
              <a:avLst/>
            </a:prstGeom>
            <a:solidFill>
              <a:schemeClr val="accent2"/>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grpSp>
          <p:nvGrpSpPr>
            <p:cNvPr id="38" name="组合 37"/>
            <p:cNvGrpSpPr/>
            <p:nvPr/>
          </p:nvGrpSpPr>
          <p:grpSpPr>
            <a:xfrm>
              <a:off x="1081042" y="1652204"/>
              <a:ext cx="1058101" cy="821072"/>
              <a:chOff x="2623051" y="138333"/>
              <a:chExt cx="982613" cy="762495"/>
            </a:xfrm>
            <a:solidFill>
              <a:schemeClr val="bg1"/>
            </a:solidFill>
          </p:grpSpPr>
          <p:sp>
            <p:nvSpPr>
              <p:cNvPr id="39" name="Freeform 12"/>
              <p:cNvSpPr>
                <a:spLocks noEditPoints="1"/>
              </p:cNvSpPr>
              <p:nvPr/>
            </p:nvSpPr>
            <p:spPr bwMode="auto">
              <a:xfrm>
                <a:off x="2623051" y="223214"/>
                <a:ext cx="847377" cy="677614"/>
              </a:xfrm>
              <a:custGeom>
                <a:avLst/>
                <a:gdLst>
                  <a:gd name="T0" fmla="*/ 467 w 568"/>
                  <a:gd name="T1" fmla="*/ 190 h 452"/>
                  <a:gd name="T2" fmla="*/ 455 w 568"/>
                  <a:gd name="T3" fmla="*/ 172 h 452"/>
                  <a:gd name="T4" fmla="*/ 450 w 568"/>
                  <a:gd name="T5" fmla="*/ 104 h 452"/>
                  <a:gd name="T6" fmla="*/ 329 w 568"/>
                  <a:gd name="T7" fmla="*/ 109 h 452"/>
                  <a:gd name="T8" fmla="*/ 310 w 568"/>
                  <a:gd name="T9" fmla="*/ 79 h 452"/>
                  <a:gd name="T10" fmla="*/ 213 w 568"/>
                  <a:gd name="T11" fmla="*/ 29 h 452"/>
                  <a:gd name="T12" fmla="*/ 51 w 568"/>
                  <a:gd name="T13" fmla="*/ 163 h 452"/>
                  <a:gd name="T14" fmla="*/ 6 w 568"/>
                  <a:gd name="T15" fmla="*/ 286 h 452"/>
                  <a:gd name="T16" fmla="*/ 242 w 568"/>
                  <a:gd name="T17" fmla="*/ 444 h 452"/>
                  <a:gd name="T18" fmla="*/ 526 w 568"/>
                  <a:gd name="T19" fmla="*/ 319 h 452"/>
                  <a:gd name="T20" fmla="*/ 467 w 568"/>
                  <a:gd name="T21" fmla="*/ 190 h 452"/>
                  <a:gd name="T22" fmla="*/ 250 w 568"/>
                  <a:gd name="T23" fmla="*/ 411 h 452"/>
                  <a:gd name="T24" fmla="*/ 66 w 568"/>
                  <a:gd name="T25" fmla="*/ 296 h 452"/>
                  <a:gd name="T26" fmla="*/ 250 w 568"/>
                  <a:gd name="T27" fmla="*/ 169 h 452"/>
                  <a:gd name="T28" fmla="*/ 435 w 568"/>
                  <a:gd name="T29" fmla="*/ 274 h 452"/>
                  <a:gd name="T30" fmla="*/ 250 w 568"/>
                  <a:gd name="T31" fmla="*/ 41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8" h="452">
                    <a:moveTo>
                      <a:pt x="467" y="190"/>
                    </a:moveTo>
                    <a:cubicBezTo>
                      <a:pt x="443" y="185"/>
                      <a:pt x="455" y="172"/>
                      <a:pt x="455" y="172"/>
                    </a:cubicBezTo>
                    <a:cubicBezTo>
                      <a:pt x="455" y="172"/>
                      <a:pt x="478" y="133"/>
                      <a:pt x="450" y="104"/>
                    </a:cubicBezTo>
                    <a:cubicBezTo>
                      <a:pt x="415" y="69"/>
                      <a:pt x="329" y="109"/>
                      <a:pt x="329" y="109"/>
                    </a:cubicBezTo>
                    <a:cubicBezTo>
                      <a:pt x="297" y="119"/>
                      <a:pt x="305" y="104"/>
                      <a:pt x="310" y="79"/>
                    </a:cubicBezTo>
                    <a:cubicBezTo>
                      <a:pt x="310" y="50"/>
                      <a:pt x="300" y="0"/>
                      <a:pt x="213" y="29"/>
                    </a:cubicBezTo>
                    <a:cubicBezTo>
                      <a:pt x="126" y="59"/>
                      <a:pt x="51" y="163"/>
                      <a:pt x="51" y="163"/>
                    </a:cubicBezTo>
                    <a:cubicBezTo>
                      <a:pt x="0" y="232"/>
                      <a:pt x="6" y="286"/>
                      <a:pt x="6" y="286"/>
                    </a:cubicBezTo>
                    <a:cubicBezTo>
                      <a:pt x="19" y="404"/>
                      <a:pt x="145" y="436"/>
                      <a:pt x="242" y="444"/>
                    </a:cubicBezTo>
                    <a:cubicBezTo>
                      <a:pt x="345" y="452"/>
                      <a:pt x="484" y="409"/>
                      <a:pt x="526" y="319"/>
                    </a:cubicBezTo>
                    <a:cubicBezTo>
                      <a:pt x="568" y="230"/>
                      <a:pt x="491" y="195"/>
                      <a:pt x="467" y="190"/>
                    </a:cubicBezTo>
                    <a:close/>
                    <a:moveTo>
                      <a:pt x="250" y="411"/>
                    </a:moveTo>
                    <a:cubicBezTo>
                      <a:pt x="148" y="415"/>
                      <a:pt x="66" y="364"/>
                      <a:pt x="66" y="296"/>
                    </a:cubicBezTo>
                    <a:cubicBezTo>
                      <a:pt x="66" y="228"/>
                      <a:pt x="148" y="174"/>
                      <a:pt x="250" y="169"/>
                    </a:cubicBezTo>
                    <a:cubicBezTo>
                      <a:pt x="352" y="164"/>
                      <a:pt x="435" y="206"/>
                      <a:pt x="435" y="274"/>
                    </a:cubicBezTo>
                    <a:cubicBezTo>
                      <a:pt x="435" y="342"/>
                      <a:pt x="352" y="406"/>
                      <a:pt x="250" y="4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gency FB" panose="020B0503020202020204" pitchFamily="34" charset="0"/>
                </a:endParaRPr>
              </a:p>
            </p:txBody>
          </p:sp>
          <p:sp>
            <p:nvSpPr>
              <p:cNvPr id="40" name="Freeform 13"/>
              <p:cNvSpPr>
                <a:spLocks noEditPoints="1"/>
              </p:cNvSpPr>
              <p:nvPr/>
            </p:nvSpPr>
            <p:spPr bwMode="auto">
              <a:xfrm>
                <a:off x="2811518" y="526774"/>
                <a:ext cx="335210" cy="296366"/>
              </a:xfrm>
              <a:custGeom>
                <a:avLst/>
                <a:gdLst>
                  <a:gd name="T0" fmla="*/ 103 w 224"/>
                  <a:gd name="T1" fmla="*/ 12 h 198"/>
                  <a:gd name="T2" fmla="*/ 12 w 224"/>
                  <a:gd name="T3" fmla="*/ 120 h 198"/>
                  <a:gd name="T4" fmla="*/ 40 w 224"/>
                  <a:gd name="T5" fmla="*/ 166 h 198"/>
                  <a:gd name="T6" fmla="*/ 193 w 224"/>
                  <a:gd name="T7" fmla="*/ 138 h 198"/>
                  <a:gd name="T8" fmla="*/ 103 w 224"/>
                  <a:gd name="T9" fmla="*/ 12 h 198"/>
                  <a:gd name="T10" fmla="*/ 77 w 224"/>
                  <a:gd name="T11" fmla="*/ 147 h 198"/>
                  <a:gd name="T12" fmla="*/ 42 w 224"/>
                  <a:gd name="T13" fmla="*/ 122 h 198"/>
                  <a:gd name="T14" fmla="*/ 75 w 224"/>
                  <a:gd name="T15" fmla="*/ 87 h 198"/>
                  <a:gd name="T16" fmla="*/ 111 w 224"/>
                  <a:gd name="T17" fmla="*/ 114 h 198"/>
                  <a:gd name="T18" fmla="*/ 77 w 224"/>
                  <a:gd name="T19" fmla="*/ 147 h 198"/>
                  <a:gd name="T20" fmla="*/ 137 w 224"/>
                  <a:gd name="T21" fmla="*/ 95 h 198"/>
                  <a:gd name="T22" fmla="*/ 119 w 224"/>
                  <a:gd name="T23" fmla="*/ 93 h 198"/>
                  <a:gd name="T24" fmla="*/ 124 w 224"/>
                  <a:gd name="T25" fmla="*/ 74 h 198"/>
                  <a:gd name="T26" fmla="*/ 143 w 224"/>
                  <a:gd name="T27" fmla="*/ 76 h 198"/>
                  <a:gd name="T28" fmla="*/ 137 w 224"/>
                  <a:gd name="T29" fmla="*/ 9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 h="198">
                    <a:moveTo>
                      <a:pt x="103" y="12"/>
                    </a:moveTo>
                    <a:cubicBezTo>
                      <a:pt x="0" y="24"/>
                      <a:pt x="12" y="120"/>
                      <a:pt x="12" y="120"/>
                    </a:cubicBezTo>
                    <a:cubicBezTo>
                      <a:pt x="12" y="120"/>
                      <a:pt x="11" y="150"/>
                      <a:pt x="40" y="166"/>
                    </a:cubicBezTo>
                    <a:cubicBezTo>
                      <a:pt x="100" y="198"/>
                      <a:pt x="161" y="179"/>
                      <a:pt x="193" y="138"/>
                    </a:cubicBezTo>
                    <a:cubicBezTo>
                      <a:pt x="224" y="98"/>
                      <a:pt x="205" y="0"/>
                      <a:pt x="103" y="12"/>
                    </a:cubicBezTo>
                    <a:close/>
                    <a:moveTo>
                      <a:pt x="77" y="147"/>
                    </a:moveTo>
                    <a:cubicBezTo>
                      <a:pt x="58" y="149"/>
                      <a:pt x="42" y="138"/>
                      <a:pt x="42" y="122"/>
                    </a:cubicBezTo>
                    <a:cubicBezTo>
                      <a:pt x="42" y="106"/>
                      <a:pt x="56" y="89"/>
                      <a:pt x="75" y="87"/>
                    </a:cubicBezTo>
                    <a:cubicBezTo>
                      <a:pt x="97" y="85"/>
                      <a:pt x="111" y="98"/>
                      <a:pt x="111" y="114"/>
                    </a:cubicBezTo>
                    <a:cubicBezTo>
                      <a:pt x="111" y="130"/>
                      <a:pt x="96" y="144"/>
                      <a:pt x="77" y="147"/>
                    </a:cubicBezTo>
                    <a:close/>
                    <a:moveTo>
                      <a:pt x="137" y="95"/>
                    </a:moveTo>
                    <a:cubicBezTo>
                      <a:pt x="131" y="100"/>
                      <a:pt x="123" y="99"/>
                      <a:pt x="119" y="93"/>
                    </a:cubicBezTo>
                    <a:cubicBezTo>
                      <a:pt x="116" y="88"/>
                      <a:pt x="117" y="79"/>
                      <a:pt x="124" y="74"/>
                    </a:cubicBezTo>
                    <a:cubicBezTo>
                      <a:pt x="131" y="68"/>
                      <a:pt x="139" y="70"/>
                      <a:pt x="143" y="76"/>
                    </a:cubicBezTo>
                    <a:cubicBezTo>
                      <a:pt x="146" y="81"/>
                      <a:pt x="144" y="90"/>
                      <a:pt x="137" y="9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gency FB" panose="020B0503020202020204" pitchFamily="34" charset="0"/>
                </a:endParaRPr>
              </a:p>
            </p:txBody>
          </p:sp>
          <p:sp>
            <p:nvSpPr>
              <p:cNvPr id="41" name="Freeform 14"/>
              <p:cNvSpPr/>
              <p:nvPr/>
            </p:nvSpPr>
            <p:spPr bwMode="auto">
              <a:xfrm>
                <a:off x="3256066" y="253426"/>
                <a:ext cx="181272" cy="191344"/>
              </a:xfrm>
              <a:custGeom>
                <a:avLst/>
                <a:gdLst>
                  <a:gd name="T0" fmla="*/ 92 w 121"/>
                  <a:gd name="T1" fmla="*/ 128 h 128"/>
                  <a:gd name="T2" fmla="*/ 109 w 121"/>
                  <a:gd name="T3" fmla="*/ 114 h 128"/>
                  <a:gd name="T4" fmla="*/ 109 w 121"/>
                  <a:gd name="T5" fmla="*/ 112 h 128"/>
                  <a:gd name="T6" fmla="*/ 17 w 121"/>
                  <a:gd name="T7" fmla="*/ 19 h 128"/>
                  <a:gd name="T8" fmla="*/ 0 w 121"/>
                  <a:gd name="T9" fmla="*/ 36 h 128"/>
                  <a:gd name="T10" fmla="*/ 17 w 121"/>
                  <a:gd name="T11" fmla="*/ 53 h 128"/>
                  <a:gd name="T12" fmla="*/ 75 w 121"/>
                  <a:gd name="T13" fmla="*/ 111 h 128"/>
                  <a:gd name="T14" fmla="*/ 92 w 121"/>
                  <a:gd name="T15" fmla="*/ 128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1" h="128">
                    <a:moveTo>
                      <a:pt x="92" y="128"/>
                    </a:moveTo>
                    <a:cubicBezTo>
                      <a:pt x="100" y="128"/>
                      <a:pt x="107" y="122"/>
                      <a:pt x="109" y="114"/>
                    </a:cubicBezTo>
                    <a:cubicBezTo>
                      <a:pt x="109" y="113"/>
                      <a:pt x="109" y="113"/>
                      <a:pt x="109" y="112"/>
                    </a:cubicBezTo>
                    <a:cubicBezTo>
                      <a:pt x="121" y="0"/>
                      <a:pt x="17" y="19"/>
                      <a:pt x="17" y="19"/>
                    </a:cubicBezTo>
                    <a:cubicBezTo>
                      <a:pt x="7" y="19"/>
                      <a:pt x="0" y="27"/>
                      <a:pt x="0" y="36"/>
                    </a:cubicBezTo>
                    <a:cubicBezTo>
                      <a:pt x="0" y="45"/>
                      <a:pt x="7" y="53"/>
                      <a:pt x="17" y="53"/>
                    </a:cubicBezTo>
                    <a:cubicBezTo>
                      <a:pt x="92" y="36"/>
                      <a:pt x="75" y="111"/>
                      <a:pt x="75" y="111"/>
                    </a:cubicBezTo>
                    <a:cubicBezTo>
                      <a:pt x="75" y="121"/>
                      <a:pt x="83" y="128"/>
                      <a:pt x="92" y="1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gency FB" panose="020B0503020202020204" pitchFamily="34" charset="0"/>
                </a:endParaRPr>
              </a:p>
            </p:txBody>
          </p:sp>
          <p:sp>
            <p:nvSpPr>
              <p:cNvPr id="42" name="Freeform 15"/>
              <p:cNvSpPr/>
              <p:nvPr/>
            </p:nvSpPr>
            <p:spPr bwMode="auto">
              <a:xfrm>
                <a:off x="3218661" y="138333"/>
                <a:ext cx="387003" cy="359667"/>
              </a:xfrm>
              <a:custGeom>
                <a:avLst/>
                <a:gdLst>
                  <a:gd name="T0" fmla="*/ 105 w 259"/>
                  <a:gd name="T1" fmla="*/ 9 h 240"/>
                  <a:gd name="T2" fmla="*/ 21 w 259"/>
                  <a:gd name="T3" fmla="*/ 9 h 240"/>
                  <a:gd name="T4" fmla="*/ 19 w 259"/>
                  <a:gd name="T5" fmla="*/ 10 h 240"/>
                  <a:gd name="T6" fmla="*/ 18 w 259"/>
                  <a:gd name="T7" fmla="*/ 11 h 240"/>
                  <a:gd name="T8" fmla="*/ 0 w 259"/>
                  <a:gd name="T9" fmla="*/ 35 h 240"/>
                  <a:gd name="T10" fmla="*/ 25 w 259"/>
                  <a:gd name="T11" fmla="*/ 59 h 240"/>
                  <a:gd name="T12" fmla="*/ 47 w 259"/>
                  <a:gd name="T13" fmla="*/ 54 h 240"/>
                  <a:gd name="T14" fmla="*/ 168 w 259"/>
                  <a:gd name="T15" fmla="*/ 114 h 240"/>
                  <a:gd name="T16" fmla="*/ 176 w 259"/>
                  <a:gd name="T17" fmla="*/ 195 h 240"/>
                  <a:gd name="T18" fmla="*/ 171 w 259"/>
                  <a:gd name="T19" fmla="*/ 218 h 240"/>
                  <a:gd name="T20" fmla="*/ 195 w 259"/>
                  <a:gd name="T21" fmla="*/ 240 h 240"/>
                  <a:gd name="T22" fmla="*/ 219 w 259"/>
                  <a:gd name="T23" fmla="*/ 220 h 240"/>
                  <a:gd name="T24" fmla="*/ 219 w 259"/>
                  <a:gd name="T25" fmla="*/ 220 h 240"/>
                  <a:gd name="T26" fmla="*/ 105 w 259"/>
                  <a:gd name="T27" fmla="*/ 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9" h="240">
                    <a:moveTo>
                      <a:pt x="105" y="9"/>
                    </a:moveTo>
                    <a:cubicBezTo>
                      <a:pt x="69" y="0"/>
                      <a:pt x="31" y="7"/>
                      <a:pt x="21" y="9"/>
                    </a:cubicBezTo>
                    <a:cubicBezTo>
                      <a:pt x="20" y="9"/>
                      <a:pt x="19" y="10"/>
                      <a:pt x="19" y="10"/>
                    </a:cubicBezTo>
                    <a:cubicBezTo>
                      <a:pt x="18" y="10"/>
                      <a:pt x="18" y="11"/>
                      <a:pt x="18" y="11"/>
                    </a:cubicBezTo>
                    <a:cubicBezTo>
                      <a:pt x="8" y="14"/>
                      <a:pt x="0" y="23"/>
                      <a:pt x="0" y="35"/>
                    </a:cubicBezTo>
                    <a:cubicBezTo>
                      <a:pt x="0" y="48"/>
                      <a:pt x="11" y="59"/>
                      <a:pt x="25" y="59"/>
                    </a:cubicBezTo>
                    <a:cubicBezTo>
                      <a:pt x="25" y="59"/>
                      <a:pt x="38" y="57"/>
                      <a:pt x="47" y="54"/>
                    </a:cubicBezTo>
                    <a:cubicBezTo>
                      <a:pt x="56" y="50"/>
                      <a:pt x="131" y="51"/>
                      <a:pt x="168" y="114"/>
                    </a:cubicBezTo>
                    <a:cubicBezTo>
                      <a:pt x="188" y="159"/>
                      <a:pt x="177" y="190"/>
                      <a:pt x="176" y="195"/>
                    </a:cubicBezTo>
                    <a:cubicBezTo>
                      <a:pt x="176" y="195"/>
                      <a:pt x="171" y="207"/>
                      <a:pt x="171" y="218"/>
                    </a:cubicBezTo>
                    <a:cubicBezTo>
                      <a:pt x="171" y="232"/>
                      <a:pt x="182" y="240"/>
                      <a:pt x="195" y="240"/>
                    </a:cubicBezTo>
                    <a:cubicBezTo>
                      <a:pt x="206" y="240"/>
                      <a:pt x="216" y="239"/>
                      <a:pt x="219" y="220"/>
                    </a:cubicBezTo>
                    <a:cubicBezTo>
                      <a:pt x="219" y="220"/>
                      <a:pt x="219" y="220"/>
                      <a:pt x="219" y="220"/>
                    </a:cubicBezTo>
                    <a:cubicBezTo>
                      <a:pt x="259" y="86"/>
                      <a:pt x="170" y="24"/>
                      <a:pt x="10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gency FB" panose="020B0503020202020204" pitchFamily="34" charset="0"/>
                </a:endParaRPr>
              </a:p>
            </p:txBody>
          </p:sp>
        </p:grpSp>
      </p:grpSp>
      <p:grpSp>
        <p:nvGrpSpPr>
          <p:cNvPr id="43" name="组合 42"/>
          <p:cNvGrpSpPr/>
          <p:nvPr/>
        </p:nvGrpSpPr>
        <p:grpSpPr>
          <a:xfrm>
            <a:off x="2038616" y="2180901"/>
            <a:ext cx="791128" cy="753262"/>
            <a:chOff x="2243309" y="2112361"/>
            <a:chExt cx="997900" cy="950136"/>
          </a:xfrm>
        </p:grpSpPr>
        <p:grpSp>
          <p:nvGrpSpPr>
            <p:cNvPr id="44" name="组合 43"/>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46" name="同心圆 4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solidFill>
                    <a:schemeClr val="tx1"/>
                  </a:solidFill>
                  <a:latin typeface="微软雅黑" panose="020B0503020204020204" pitchFamily="34" charset="-122"/>
                  <a:ea typeface="微软雅黑" panose="020B0503020204020204" pitchFamily="34" charset="-122"/>
                </a:endParaRPr>
              </a:p>
            </p:txBody>
          </p:sp>
          <p:sp>
            <p:nvSpPr>
              <p:cNvPr id="47" name="椭圆 4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latin typeface="微软雅黑" panose="020B0503020204020204" pitchFamily="34" charset="-122"/>
                  <a:ea typeface="微软雅黑" panose="020B0503020204020204" pitchFamily="34" charset="-122"/>
                </a:endParaRPr>
              </a:p>
            </p:txBody>
          </p:sp>
        </p:grpSp>
        <p:sp>
          <p:nvSpPr>
            <p:cNvPr id="45" name="TextBox 44"/>
            <p:cNvSpPr txBox="1"/>
            <p:nvPr/>
          </p:nvSpPr>
          <p:spPr>
            <a:xfrm>
              <a:off x="2243309" y="2350348"/>
              <a:ext cx="997900" cy="465861"/>
            </a:xfrm>
            <a:prstGeom prst="rect">
              <a:avLst/>
            </a:prstGeom>
            <a:noFill/>
          </p:spPr>
          <p:txBody>
            <a:bodyPr wrap="square" lIns="0" tIns="0" rIns="0" bIns="0" rtlCol="0">
              <a:spAutoFit/>
            </a:bodyPr>
            <a:lstStyle/>
            <a:p>
              <a:pPr algn="ctr"/>
              <a:r>
                <a:rPr lang="en-US" altLang="zh-CN" sz="2400" b="1" dirty="0">
                  <a:solidFill>
                    <a:schemeClr val="accent2"/>
                  </a:solidFill>
                  <a:latin typeface="Agency FB" panose="020B0503020202020204" pitchFamily="34" charset="0"/>
                </a:rPr>
                <a:t>80</a:t>
              </a:r>
              <a:r>
                <a:rPr lang="zh-CN" altLang="en-US" sz="1600" b="1" dirty="0">
                  <a:solidFill>
                    <a:schemeClr val="accent2"/>
                  </a:solidFill>
                  <a:latin typeface="微软雅黑" panose="020B0503020204020204" pitchFamily="34" charset="-122"/>
                  <a:ea typeface="微软雅黑" panose="020B0503020204020204" pitchFamily="34" charset="-122"/>
                </a:rPr>
                <a:t>万</a:t>
              </a:r>
              <a:endParaRPr lang="zh-CN" altLang="en-US" sz="1600" b="1" dirty="0">
                <a:solidFill>
                  <a:schemeClr val="accent2"/>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4588215" y="2180901"/>
            <a:ext cx="791128" cy="753262"/>
            <a:chOff x="2243309" y="2112361"/>
            <a:chExt cx="997900" cy="950136"/>
          </a:xfrm>
        </p:grpSpPr>
        <p:grpSp>
          <p:nvGrpSpPr>
            <p:cNvPr id="54" name="组合 53"/>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solidFill>
                    <a:schemeClr val="tx1"/>
                  </a:solidFill>
                  <a:latin typeface="微软雅黑" panose="020B0503020204020204" pitchFamily="34" charset="-122"/>
                  <a:ea typeface="微软雅黑" panose="020B0503020204020204" pitchFamily="34" charset="-122"/>
                </a:endParaRPr>
              </a:p>
            </p:txBody>
          </p:sp>
          <p:sp>
            <p:nvSpPr>
              <p:cNvPr id="57" name="椭圆 5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latin typeface="微软雅黑" panose="020B0503020204020204" pitchFamily="34" charset="-122"/>
                  <a:ea typeface="微软雅黑" panose="020B0503020204020204" pitchFamily="34" charset="-122"/>
                </a:endParaRPr>
              </a:p>
            </p:txBody>
          </p:sp>
        </p:grpSp>
        <p:sp>
          <p:nvSpPr>
            <p:cNvPr id="55" name="TextBox 54"/>
            <p:cNvSpPr txBox="1"/>
            <p:nvPr/>
          </p:nvSpPr>
          <p:spPr>
            <a:xfrm>
              <a:off x="2243309" y="2350348"/>
              <a:ext cx="997900" cy="465861"/>
            </a:xfrm>
            <a:prstGeom prst="rect">
              <a:avLst/>
            </a:prstGeom>
            <a:noFill/>
          </p:spPr>
          <p:txBody>
            <a:bodyPr wrap="square" lIns="0" tIns="0" rIns="0" bIns="0" rtlCol="0">
              <a:spAutoFit/>
            </a:bodyPr>
            <a:lstStyle/>
            <a:p>
              <a:pPr algn="ctr"/>
              <a:r>
                <a:rPr lang="en-US" altLang="zh-CN" sz="2400" b="1" dirty="0" smtClean="0">
                  <a:solidFill>
                    <a:schemeClr val="accent3"/>
                  </a:solidFill>
                  <a:latin typeface="Agency FB" panose="020B0503020202020204" pitchFamily="34" charset="0"/>
                </a:rPr>
                <a:t>60</a:t>
              </a:r>
              <a:r>
                <a:rPr lang="zh-CN" altLang="en-US" sz="1600" b="1" dirty="0">
                  <a:solidFill>
                    <a:schemeClr val="accent3"/>
                  </a:solidFill>
                  <a:latin typeface="微软雅黑" panose="020B0503020204020204" pitchFamily="34" charset="-122"/>
                  <a:ea typeface="微软雅黑" panose="020B0503020204020204" pitchFamily="34" charset="-122"/>
                </a:rPr>
                <a:t>万</a:t>
              </a:r>
              <a:endParaRPr lang="zh-CN" altLang="en-US" sz="1600" b="1" dirty="0">
                <a:solidFill>
                  <a:schemeClr val="accent3"/>
                </a:solidFill>
                <a:latin typeface="微软雅黑" panose="020B0503020204020204" pitchFamily="34" charset="-122"/>
                <a:ea typeface="微软雅黑" panose="020B0503020204020204" pitchFamily="34" charset="-122"/>
              </a:endParaRPr>
            </a:p>
          </p:txBody>
        </p:sp>
      </p:grpSp>
      <p:grpSp>
        <p:nvGrpSpPr>
          <p:cNvPr id="58" name="组合 57"/>
          <p:cNvGrpSpPr/>
          <p:nvPr/>
        </p:nvGrpSpPr>
        <p:grpSpPr>
          <a:xfrm>
            <a:off x="7484111" y="2180901"/>
            <a:ext cx="791128" cy="753262"/>
            <a:chOff x="2243309" y="2112361"/>
            <a:chExt cx="997900" cy="950136"/>
          </a:xfrm>
        </p:grpSpPr>
        <p:grpSp>
          <p:nvGrpSpPr>
            <p:cNvPr id="59" name="组合 58"/>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61" name="同心圆 6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solidFill>
                    <a:schemeClr val="tx1"/>
                  </a:solidFill>
                  <a:latin typeface="微软雅黑" panose="020B0503020204020204" pitchFamily="34" charset="-122"/>
                  <a:ea typeface="微软雅黑" panose="020B0503020204020204" pitchFamily="34" charset="-122"/>
                </a:endParaRPr>
              </a:p>
            </p:txBody>
          </p:sp>
          <p:sp>
            <p:nvSpPr>
              <p:cNvPr id="62" name="椭圆 6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latin typeface="微软雅黑" panose="020B0503020204020204" pitchFamily="34" charset="-122"/>
                  <a:ea typeface="微软雅黑" panose="020B0503020204020204" pitchFamily="34" charset="-122"/>
                </a:endParaRPr>
              </a:p>
            </p:txBody>
          </p:sp>
        </p:grpSp>
        <p:sp>
          <p:nvSpPr>
            <p:cNvPr id="60" name="TextBox 59"/>
            <p:cNvSpPr txBox="1"/>
            <p:nvPr/>
          </p:nvSpPr>
          <p:spPr>
            <a:xfrm>
              <a:off x="2243309" y="2350348"/>
              <a:ext cx="997900" cy="465861"/>
            </a:xfrm>
            <a:prstGeom prst="rect">
              <a:avLst/>
            </a:prstGeom>
            <a:noFill/>
          </p:spPr>
          <p:txBody>
            <a:bodyPr wrap="square" lIns="0" tIns="0" rIns="0" bIns="0" rtlCol="0">
              <a:spAutoFit/>
            </a:bodyPr>
            <a:lstStyle/>
            <a:p>
              <a:pPr algn="ctr"/>
              <a:r>
                <a:rPr lang="en-US" altLang="zh-CN" sz="2400" b="1" dirty="0" smtClean="0">
                  <a:solidFill>
                    <a:schemeClr val="accent5"/>
                  </a:solidFill>
                  <a:latin typeface="Agency FB" panose="020B0503020202020204" pitchFamily="34" charset="0"/>
                </a:rPr>
                <a:t>50</a:t>
              </a:r>
              <a:r>
                <a:rPr lang="zh-CN" altLang="en-US" sz="1600" b="1" dirty="0">
                  <a:solidFill>
                    <a:schemeClr val="accent5"/>
                  </a:solidFill>
                  <a:latin typeface="微软雅黑" panose="020B0503020204020204" pitchFamily="34" charset="-122"/>
                  <a:ea typeface="微软雅黑" panose="020B0503020204020204" pitchFamily="34" charset="-122"/>
                </a:rPr>
                <a:t>万</a:t>
              </a:r>
              <a:endParaRPr lang="zh-CN" altLang="en-US" sz="1600" b="1" dirty="0">
                <a:solidFill>
                  <a:schemeClr val="accent5"/>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p:cTn id="13" dur="500" fill="hold"/>
                                        <p:tgtEl>
                                          <p:spTgt spid="43"/>
                                        </p:tgtEl>
                                        <p:attrNameLst>
                                          <p:attrName>ppt_w</p:attrName>
                                        </p:attrNameLst>
                                      </p:cBhvr>
                                      <p:tavLst>
                                        <p:tav tm="0">
                                          <p:val>
                                            <p:fltVal val="0"/>
                                          </p:val>
                                        </p:tav>
                                        <p:tav tm="100000">
                                          <p:val>
                                            <p:strVal val="#ppt_w"/>
                                          </p:val>
                                        </p:tav>
                                      </p:tavLst>
                                    </p:anim>
                                    <p:anim calcmode="lin" valueType="num">
                                      <p:cBhvr>
                                        <p:cTn id="14" dur="500" fill="hold"/>
                                        <p:tgtEl>
                                          <p:spTgt spid="43"/>
                                        </p:tgtEl>
                                        <p:attrNameLst>
                                          <p:attrName>ppt_h</p:attrName>
                                        </p:attrNameLst>
                                      </p:cBhvr>
                                      <p:tavLst>
                                        <p:tav tm="0">
                                          <p:val>
                                            <p:fltVal val="0"/>
                                          </p:val>
                                        </p:tav>
                                        <p:tav tm="100000">
                                          <p:val>
                                            <p:strVal val="#ppt_h"/>
                                          </p:val>
                                        </p:tav>
                                      </p:tavLst>
                                    </p:anim>
                                    <p:animEffect transition="in" filter="fade">
                                      <p:cBhvr>
                                        <p:cTn id="15" dur="500"/>
                                        <p:tgtEl>
                                          <p:spTgt spid="43"/>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750"/>
                                        <p:tgtEl>
                                          <p:spTgt spid="3"/>
                                        </p:tgtEl>
                                      </p:cBhvr>
                                    </p:animEffect>
                                    <p:anim calcmode="lin" valueType="num">
                                      <p:cBhvr>
                                        <p:cTn id="20" dur="750" fill="hold"/>
                                        <p:tgtEl>
                                          <p:spTgt spid="3"/>
                                        </p:tgtEl>
                                        <p:attrNameLst>
                                          <p:attrName>ppt_x</p:attrName>
                                        </p:attrNameLst>
                                      </p:cBhvr>
                                      <p:tavLst>
                                        <p:tav tm="0">
                                          <p:val>
                                            <p:strVal val="#ppt_x"/>
                                          </p:val>
                                        </p:tav>
                                        <p:tav tm="100000">
                                          <p:val>
                                            <p:strVal val="#ppt_x"/>
                                          </p:val>
                                        </p:tav>
                                      </p:tavLst>
                                    </p:anim>
                                    <p:anim calcmode="lin" valueType="num">
                                      <p:cBhvr>
                                        <p:cTn id="21" dur="750" fill="hold"/>
                                        <p:tgtEl>
                                          <p:spTgt spid="3"/>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53"/>
                                        </p:tgtEl>
                                        <p:attrNameLst>
                                          <p:attrName>style.visibility</p:attrName>
                                        </p:attrNameLst>
                                      </p:cBhvr>
                                      <p:to>
                                        <p:strVal val="visible"/>
                                      </p:to>
                                    </p:set>
                                    <p:anim calcmode="lin" valueType="num">
                                      <p:cBhvr>
                                        <p:cTn id="25" dur="500" fill="hold"/>
                                        <p:tgtEl>
                                          <p:spTgt spid="53"/>
                                        </p:tgtEl>
                                        <p:attrNameLst>
                                          <p:attrName>ppt_w</p:attrName>
                                        </p:attrNameLst>
                                      </p:cBhvr>
                                      <p:tavLst>
                                        <p:tav tm="0">
                                          <p:val>
                                            <p:fltVal val="0"/>
                                          </p:val>
                                        </p:tav>
                                        <p:tav tm="100000">
                                          <p:val>
                                            <p:strVal val="#ppt_w"/>
                                          </p:val>
                                        </p:tav>
                                      </p:tavLst>
                                    </p:anim>
                                    <p:anim calcmode="lin" valueType="num">
                                      <p:cBhvr>
                                        <p:cTn id="26" dur="500" fill="hold"/>
                                        <p:tgtEl>
                                          <p:spTgt spid="53"/>
                                        </p:tgtEl>
                                        <p:attrNameLst>
                                          <p:attrName>ppt_h</p:attrName>
                                        </p:attrNameLst>
                                      </p:cBhvr>
                                      <p:tavLst>
                                        <p:tav tm="0">
                                          <p:val>
                                            <p:fltVal val="0"/>
                                          </p:val>
                                        </p:tav>
                                        <p:tav tm="100000">
                                          <p:val>
                                            <p:strVal val="#ppt_h"/>
                                          </p:val>
                                        </p:tav>
                                      </p:tavLst>
                                    </p:anim>
                                    <p:animEffect transition="in" filter="fade">
                                      <p:cBhvr>
                                        <p:cTn id="27" dur="500"/>
                                        <p:tgtEl>
                                          <p:spTgt spid="53"/>
                                        </p:tgtEl>
                                      </p:cBhvr>
                                    </p:animEffect>
                                  </p:childTnLst>
                                </p:cTn>
                              </p:par>
                            </p:childTnLst>
                          </p:cTn>
                        </p:par>
                        <p:par>
                          <p:cTn id="28" fill="hold">
                            <p:stCondLst>
                              <p:cond delay="3000"/>
                            </p:stCondLst>
                            <p:childTnLst>
                              <p:par>
                                <p:cTn id="29" presetID="42"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750"/>
                                        <p:tgtEl>
                                          <p:spTgt spid="2"/>
                                        </p:tgtEl>
                                      </p:cBhvr>
                                    </p:animEffect>
                                    <p:anim calcmode="lin" valueType="num">
                                      <p:cBhvr>
                                        <p:cTn id="32" dur="750" fill="hold"/>
                                        <p:tgtEl>
                                          <p:spTgt spid="2"/>
                                        </p:tgtEl>
                                        <p:attrNameLst>
                                          <p:attrName>ppt_x</p:attrName>
                                        </p:attrNameLst>
                                      </p:cBhvr>
                                      <p:tavLst>
                                        <p:tav tm="0">
                                          <p:val>
                                            <p:strVal val="#ppt_x"/>
                                          </p:val>
                                        </p:tav>
                                        <p:tav tm="100000">
                                          <p:val>
                                            <p:strVal val="#ppt_x"/>
                                          </p:val>
                                        </p:tav>
                                      </p:tavLst>
                                    </p:anim>
                                    <p:anim calcmode="lin" valueType="num">
                                      <p:cBhvr>
                                        <p:cTn id="33" dur="75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53" presetClass="entr" presetSubtype="16" fill="hold" nodeType="after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p:cTn id="37" dur="500" fill="hold"/>
                                        <p:tgtEl>
                                          <p:spTgt spid="58"/>
                                        </p:tgtEl>
                                        <p:attrNameLst>
                                          <p:attrName>ppt_w</p:attrName>
                                        </p:attrNameLst>
                                      </p:cBhvr>
                                      <p:tavLst>
                                        <p:tav tm="0">
                                          <p:val>
                                            <p:fltVal val="0"/>
                                          </p:val>
                                        </p:tav>
                                        <p:tav tm="100000">
                                          <p:val>
                                            <p:strVal val="#ppt_w"/>
                                          </p:val>
                                        </p:tav>
                                      </p:tavLst>
                                    </p:anim>
                                    <p:anim calcmode="lin" valueType="num">
                                      <p:cBhvr>
                                        <p:cTn id="38" dur="500" fill="hold"/>
                                        <p:tgtEl>
                                          <p:spTgt spid="58"/>
                                        </p:tgtEl>
                                        <p:attrNameLst>
                                          <p:attrName>ppt_h</p:attrName>
                                        </p:attrNameLst>
                                      </p:cBhvr>
                                      <p:tavLst>
                                        <p:tav tm="0">
                                          <p:val>
                                            <p:fltVal val="0"/>
                                          </p:val>
                                        </p:tav>
                                        <p:tav tm="100000">
                                          <p:val>
                                            <p:strVal val="#ppt_h"/>
                                          </p:val>
                                        </p:tav>
                                      </p:tavLst>
                                    </p:anim>
                                    <p:animEffect transition="in" filter="fade">
                                      <p:cBhvr>
                                        <p:cTn id="39" dur="500"/>
                                        <p:tgtEl>
                                          <p:spTgt spid="58"/>
                                        </p:tgtEl>
                                      </p:cBhvr>
                                    </p:animEffect>
                                  </p:childTnLst>
                                </p:cTn>
                              </p:par>
                            </p:childTnLst>
                          </p:cTn>
                        </p:par>
                        <p:par>
                          <p:cTn id="40" fill="hold">
                            <p:stCondLst>
                              <p:cond delay="4500"/>
                            </p:stCondLst>
                            <p:childTnLst>
                              <p:par>
                                <p:cTn id="41" presetID="2" presetClass="entr" presetSubtype="4" decel="50000"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par>
                          <p:cTn id="45" fill="hold">
                            <p:stCondLst>
                              <p:cond delay="5000"/>
                            </p:stCondLst>
                            <p:childTnLst>
                              <p:par>
                                <p:cTn id="46" presetID="2" presetClass="entr" presetSubtype="4" decel="50000" fill="hold" nodeType="after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500" fill="hold"/>
                                        <p:tgtEl>
                                          <p:spTgt spid="9"/>
                                        </p:tgtEl>
                                        <p:attrNameLst>
                                          <p:attrName>ppt_x</p:attrName>
                                        </p:attrNameLst>
                                      </p:cBhvr>
                                      <p:tavLst>
                                        <p:tav tm="0">
                                          <p:val>
                                            <p:strVal val="#ppt_x"/>
                                          </p:val>
                                        </p:tav>
                                        <p:tav tm="100000">
                                          <p:val>
                                            <p:strVal val="#ppt_x"/>
                                          </p:val>
                                        </p:tav>
                                      </p:tavLst>
                                    </p:anim>
                                    <p:anim calcmode="lin" valueType="num">
                                      <p:cBhvr additive="base">
                                        <p:cTn id="49" dur="500" fill="hold"/>
                                        <p:tgtEl>
                                          <p:spTgt spid="9"/>
                                        </p:tgtEl>
                                        <p:attrNameLst>
                                          <p:attrName>ppt_y</p:attrName>
                                        </p:attrNameLst>
                                      </p:cBhvr>
                                      <p:tavLst>
                                        <p:tav tm="0">
                                          <p:val>
                                            <p:strVal val="1+#ppt_h/2"/>
                                          </p:val>
                                        </p:tav>
                                        <p:tav tm="100000">
                                          <p:val>
                                            <p:strVal val="#ppt_y"/>
                                          </p:val>
                                        </p:tav>
                                      </p:tavLst>
                                    </p:anim>
                                  </p:childTnLst>
                                </p:cTn>
                              </p:par>
                            </p:childTnLst>
                          </p:cTn>
                        </p:par>
                        <p:par>
                          <p:cTn id="50" fill="hold">
                            <p:stCondLst>
                              <p:cond delay="5500"/>
                            </p:stCondLst>
                            <p:childTnLst>
                              <p:par>
                                <p:cTn id="51" presetID="2" presetClass="entr" presetSubtype="4" decel="50000" fill="hold" nodeType="after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par>
                          <p:cTn id="55" fill="hold">
                            <p:stCondLst>
                              <p:cond delay="6000"/>
                            </p:stCondLst>
                            <p:childTnLst>
                              <p:par>
                                <p:cTn id="56" presetID="2" presetClass="entr" presetSubtype="4" decel="5000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500" fill="hold"/>
                                        <p:tgtEl>
                                          <p:spTgt spid="15"/>
                                        </p:tgtEl>
                                        <p:attrNameLst>
                                          <p:attrName>ppt_x</p:attrName>
                                        </p:attrNameLst>
                                      </p:cBhvr>
                                      <p:tavLst>
                                        <p:tav tm="0">
                                          <p:val>
                                            <p:strVal val="#ppt_x"/>
                                          </p:val>
                                        </p:tav>
                                        <p:tav tm="100000">
                                          <p:val>
                                            <p:strVal val="#ppt_x"/>
                                          </p:val>
                                        </p:tav>
                                      </p:tavLst>
                                    </p:anim>
                                    <p:anim calcmode="lin" valueType="num">
                                      <p:cBhvr additive="base">
                                        <p:cTn id="5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sp>
        <p:nvSpPr>
          <p:cNvPr id="58" name="TextBox 57"/>
          <p:cNvSpPr txBox="1"/>
          <p:nvPr/>
        </p:nvSpPr>
        <p:spPr>
          <a:xfrm>
            <a:off x="904733" y="3363838"/>
            <a:ext cx="1409353" cy="92333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75000"/>
                    <a:lumOff val="25000"/>
                  </a:schemeClr>
                </a:solidFill>
              </a:rPr>
              <a:t>点击输入简要文字内容，文字内容需概括精炼，不用多余的文字修饰，言简意赅的说明分项内容</a:t>
            </a:r>
            <a:r>
              <a:rPr lang="en-US" altLang="zh-CN" dirty="0">
                <a:solidFill>
                  <a:schemeClr val="tx1">
                    <a:lumMod val="75000"/>
                    <a:lumOff val="25000"/>
                  </a:schemeClr>
                </a:solidFill>
              </a:rPr>
              <a:t>……</a:t>
            </a:r>
            <a:endParaRPr lang="en-US" altLang="zh-CN" dirty="0">
              <a:solidFill>
                <a:schemeClr val="tx1">
                  <a:lumMod val="75000"/>
                  <a:lumOff val="25000"/>
                </a:schemeClr>
              </a:solidFill>
            </a:endParaRPr>
          </a:p>
        </p:txBody>
      </p:sp>
      <p:sp>
        <p:nvSpPr>
          <p:cNvPr id="59" name="TextBox 58"/>
          <p:cNvSpPr txBox="1"/>
          <p:nvPr/>
        </p:nvSpPr>
        <p:spPr>
          <a:xfrm>
            <a:off x="2912509" y="3363838"/>
            <a:ext cx="1409353" cy="92333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75000"/>
                    <a:lumOff val="25000"/>
                  </a:schemeClr>
                </a:solidFill>
              </a:rPr>
              <a:t>点击输入简要文字内容，文字内容需概括精炼，不用多余的文字修饰，言简意赅的说明分项内容</a:t>
            </a:r>
            <a:r>
              <a:rPr lang="en-US" altLang="zh-CN" dirty="0">
                <a:solidFill>
                  <a:schemeClr val="tx1">
                    <a:lumMod val="75000"/>
                    <a:lumOff val="25000"/>
                  </a:schemeClr>
                </a:solidFill>
              </a:rPr>
              <a:t>……</a:t>
            </a:r>
            <a:endParaRPr lang="en-US" altLang="zh-CN" dirty="0">
              <a:solidFill>
                <a:schemeClr val="tx1">
                  <a:lumMod val="75000"/>
                  <a:lumOff val="25000"/>
                </a:schemeClr>
              </a:solidFill>
            </a:endParaRPr>
          </a:p>
        </p:txBody>
      </p:sp>
      <p:sp>
        <p:nvSpPr>
          <p:cNvPr id="60" name="TextBox 59"/>
          <p:cNvSpPr txBox="1"/>
          <p:nvPr/>
        </p:nvSpPr>
        <p:spPr>
          <a:xfrm>
            <a:off x="4907111" y="3371803"/>
            <a:ext cx="1409353" cy="92333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75000"/>
                    <a:lumOff val="25000"/>
                  </a:schemeClr>
                </a:solidFill>
              </a:rPr>
              <a:t>点击输入简要文字内容，文字内容需概括精炼，不用多余的文字修饰，言简意赅的说明分项内容</a:t>
            </a:r>
            <a:r>
              <a:rPr lang="en-US" altLang="zh-CN" dirty="0">
                <a:solidFill>
                  <a:schemeClr val="tx1">
                    <a:lumMod val="75000"/>
                    <a:lumOff val="25000"/>
                  </a:schemeClr>
                </a:solidFill>
              </a:rPr>
              <a:t>……</a:t>
            </a:r>
            <a:endParaRPr lang="en-US" altLang="zh-CN" dirty="0">
              <a:solidFill>
                <a:schemeClr val="tx1">
                  <a:lumMod val="75000"/>
                  <a:lumOff val="25000"/>
                </a:schemeClr>
              </a:solidFill>
            </a:endParaRPr>
          </a:p>
        </p:txBody>
      </p:sp>
      <p:sp>
        <p:nvSpPr>
          <p:cNvPr id="61" name="TextBox 60"/>
          <p:cNvSpPr txBox="1"/>
          <p:nvPr/>
        </p:nvSpPr>
        <p:spPr>
          <a:xfrm>
            <a:off x="6870379" y="3371803"/>
            <a:ext cx="1409353" cy="92333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75000"/>
                    <a:lumOff val="25000"/>
                  </a:schemeClr>
                </a:solidFill>
              </a:rPr>
              <a:t>点击输入简要文字内容，文字内容需概括精炼，不用多余的文字修饰，言简意赅的说明分项内容</a:t>
            </a:r>
            <a:r>
              <a:rPr lang="en-US" altLang="zh-CN" dirty="0">
                <a:solidFill>
                  <a:schemeClr val="tx1">
                    <a:lumMod val="75000"/>
                    <a:lumOff val="25000"/>
                  </a:schemeClr>
                </a:solidFill>
              </a:rPr>
              <a:t>……</a:t>
            </a:r>
            <a:endParaRPr lang="en-US" altLang="zh-CN" dirty="0">
              <a:solidFill>
                <a:schemeClr val="tx1">
                  <a:lumMod val="75000"/>
                  <a:lumOff val="25000"/>
                </a:schemeClr>
              </a:solidFill>
            </a:endParaRPr>
          </a:p>
        </p:txBody>
      </p:sp>
      <p:grpSp>
        <p:nvGrpSpPr>
          <p:cNvPr id="63" name="组合 62"/>
          <p:cNvGrpSpPr/>
          <p:nvPr/>
        </p:nvGrpSpPr>
        <p:grpSpPr>
          <a:xfrm>
            <a:off x="783076" y="1419622"/>
            <a:ext cx="1697385" cy="1697385"/>
            <a:chOff x="1278794" y="3334906"/>
            <a:chExt cx="914014" cy="914014"/>
          </a:xfrm>
        </p:grpSpPr>
        <p:grpSp>
          <p:nvGrpSpPr>
            <p:cNvPr id="64" name="组合 63"/>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66" name="同心圆 6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endParaRPr>
              </a:p>
            </p:txBody>
          </p:sp>
          <p:sp>
            <p:nvSpPr>
              <p:cNvPr id="67" name="椭圆 6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p>
            </p:txBody>
          </p:sp>
        </p:grpSp>
        <p:sp>
          <p:nvSpPr>
            <p:cNvPr id="65" name="TextBox 64"/>
            <p:cNvSpPr txBox="1"/>
            <p:nvPr/>
          </p:nvSpPr>
          <p:spPr>
            <a:xfrm>
              <a:off x="1519373" y="3585380"/>
              <a:ext cx="430905" cy="447478"/>
            </a:xfrm>
            <a:prstGeom prst="rect">
              <a:avLst/>
            </a:prstGeom>
            <a:noFill/>
          </p:spPr>
          <p:txBody>
            <a:bodyPr wrap="none" rtlCol="0">
              <a:spAutoFit/>
            </a:bodyPr>
            <a:lstStyle/>
            <a:p>
              <a:pPr algn="ctr"/>
              <a:r>
                <a:rPr lang="zh-CN" altLang="en-US" sz="2400" b="1" dirty="0" smtClean="0">
                  <a:solidFill>
                    <a:schemeClr val="accent2"/>
                  </a:solidFill>
                  <a:latin typeface="微软雅黑" panose="020B0503020204020204" pitchFamily="34" charset="-122"/>
                  <a:ea typeface="微软雅黑" panose="020B0503020204020204" pitchFamily="34" charset="-122"/>
                </a:rPr>
                <a:t>日程</a:t>
              </a:r>
              <a:endParaRPr lang="en-US" altLang="zh-CN" sz="2400" b="1" dirty="0" smtClean="0">
                <a:solidFill>
                  <a:schemeClr val="accent2"/>
                </a:solidFill>
                <a:latin typeface="微软雅黑" panose="020B0503020204020204" pitchFamily="34" charset="-122"/>
                <a:ea typeface="微软雅黑" panose="020B0503020204020204" pitchFamily="34" charset="-122"/>
              </a:endParaRPr>
            </a:p>
            <a:p>
              <a:pPr algn="ctr"/>
              <a:r>
                <a:rPr lang="zh-CN" altLang="en-US" sz="2400" b="1" dirty="0" smtClean="0">
                  <a:solidFill>
                    <a:schemeClr val="accent2"/>
                  </a:solidFill>
                  <a:latin typeface="微软雅黑" panose="020B0503020204020204" pitchFamily="34" charset="-122"/>
                  <a:ea typeface="微软雅黑" panose="020B0503020204020204" pitchFamily="34" charset="-122"/>
                </a:rPr>
                <a:t>安排</a:t>
              </a:r>
              <a:endParaRPr lang="zh-CN" altLang="en-US" sz="2400" b="1" dirty="0">
                <a:solidFill>
                  <a:schemeClr val="accent2"/>
                </a:solidFill>
                <a:latin typeface="微软雅黑" panose="020B0503020204020204" pitchFamily="34" charset="-122"/>
                <a:ea typeface="微软雅黑" panose="020B0503020204020204" pitchFamily="34" charset="-122"/>
              </a:endParaRPr>
            </a:p>
          </p:txBody>
        </p:sp>
      </p:grpSp>
      <p:grpSp>
        <p:nvGrpSpPr>
          <p:cNvPr id="68" name="组合 67"/>
          <p:cNvGrpSpPr/>
          <p:nvPr/>
        </p:nvGrpSpPr>
        <p:grpSpPr>
          <a:xfrm>
            <a:off x="2746134" y="1423332"/>
            <a:ext cx="1697385" cy="1697385"/>
            <a:chOff x="1278794" y="3334906"/>
            <a:chExt cx="914014" cy="914014"/>
          </a:xfrm>
        </p:grpSpPr>
        <p:grpSp>
          <p:nvGrpSpPr>
            <p:cNvPr id="69" name="组合 68"/>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endParaRPr>
              </a:p>
            </p:txBody>
          </p:sp>
          <p:sp>
            <p:nvSpPr>
              <p:cNvPr id="72" name="椭圆 7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p>
            </p:txBody>
          </p:sp>
        </p:grpSp>
        <p:sp>
          <p:nvSpPr>
            <p:cNvPr id="70" name="TextBox 69"/>
            <p:cNvSpPr txBox="1"/>
            <p:nvPr/>
          </p:nvSpPr>
          <p:spPr>
            <a:xfrm>
              <a:off x="1519373" y="3583382"/>
              <a:ext cx="430905" cy="447478"/>
            </a:xfrm>
            <a:prstGeom prst="rect">
              <a:avLst/>
            </a:prstGeom>
            <a:noFill/>
          </p:spPr>
          <p:txBody>
            <a:bodyPr wrap="none" rtlCol="0">
              <a:spAutoFit/>
            </a:bodyPr>
            <a:lstStyle/>
            <a:p>
              <a:pPr algn="ctr"/>
              <a:r>
                <a:rPr lang="zh-CN" altLang="en-US" sz="2400" b="1" dirty="0" smtClean="0">
                  <a:solidFill>
                    <a:schemeClr val="accent3"/>
                  </a:solidFill>
                  <a:latin typeface="微软雅黑" panose="020B0503020204020204" pitchFamily="34" charset="-122"/>
                  <a:ea typeface="微软雅黑" panose="020B0503020204020204" pitchFamily="34" charset="-122"/>
                </a:rPr>
                <a:t>行动</a:t>
              </a:r>
              <a:endParaRPr lang="en-US" altLang="zh-CN" sz="2400" b="1" dirty="0" smtClean="0">
                <a:solidFill>
                  <a:schemeClr val="accent3"/>
                </a:solidFill>
                <a:latin typeface="微软雅黑" panose="020B0503020204020204" pitchFamily="34" charset="-122"/>
                <a:ea typeface="微软雅黑" panose="020B0503020204020204" pitchFamily="34" charset="-122"/>
              </a:endParaRPr>
            </a:p>
            <a:p>
              <a:pPr algn="ctr"/>
              <a:r>
                <a:rPr lang="zh-CN" altLang="en-US" sz="2400" b="1" dirty="0" smtClean="0">
                  <a:solidFill>
                    <a:schemeClr val="accent3"/>
                  </a:solidFill>
                  <a:latin typeface="微软雅黑" panose="020B0503020204020204" pitchFamily="34" charset="-122"/>
                  <a:ea typeface="微软雅黑" panose="020B0503020204020204" pitchFamily="34" charset="-122"/>
                </a:rPr>
                <a:t>策略</a:t>
              </a:r>
              <a:endParaRPr lang="zh-CN" altLang="en-US" sz="2400" b="1" dirty="0">
                <a:solidFill>
                  <a:schemeClr val="accent3"/>
                </a:solidFill>
                <a:latin typeface="微软雅黑" panose="020B0503020204020204" pitchFamily="34" charset="-122"/>
                <a:ea typeface="微软雅黑" panose="020B0503020204020204" pitchFamily="34" charset="-122"/>
              </a:endParaRPr>
            </a:p>
          </p:txBody>
        </p:sp>
      </p:grpSp>
      <p:grpSp>
        <p:nvGrpSpPr>
          <p:cNvPr id="73" name="组合 72"/>
          <p:cNvGrpSpPr/>
          <p:nvPr/>
        </p:nvGrpSpPr>
        <p:grpSpPr>
          <a:xfrm>
            <a:off x="4688516" y="1419622"/>
            <a:ext cx="1697385" cy="1697385"/>
            <a:chOff x="1278794" y="3334906"/>
            <a:chExt cx="914014" cy="914014"/>
          </a:xfrm>
        </p:grpSpPr>
        <p:grpSp>
          <p:nvGrpSpPr>
            <p:cNvPr id="74" name="组合 73"/>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76" name="同心圆 7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endParaRPr>
              </a:p>
            </p:txBody>
          </p:sp>
          <p:sp>
            <p:nvSpPr>
              <p:cNvPr id="77" name="椭圆 7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p>
            </p:txBody>
          </p:sp>
        </p:grpSp>
        <p:sp>
          <p:nvSpPr>
            <p:cNvPr id="75" name="TextBox 74"/>
            <p:cNvSpPr txBox="1"/>
            <p:nvPr/>
          </p:nvSpPr>
          <p:spPr>
            <a:xfrm>
              <a:off x="1519373" y="3585380"/>
              <a:ext cx="430905" cy="447478"/>
            </a:xfrm>
            <a:prstGeom prst="rect">
              <a:avLst/>
            </a:prstGeom>
            <a:noFill/>
          </p:spPr>
          <p:txBody>
            <a:bodyPr wrap="none" rtlCol="0">
              <a:spAutoFit/>
            </a:bodyPr>
            <a:lstStyle/>
            <a:p>
              <a:pPr algn="ctr"/>
              <a:r>
                <a:rPr lang="zh-CN" altLang="en-US" sz="2400" b="1" dirty="0" smtClean="0">
                  <a:solidFill>
                    <a:schemeClr val="accent4"/>
                  </a:solidFill>
                  <a:latin typeface="微软雅黑" panose="020B0503020204020204" pitchFamily="34" charset="-122"/>
                  <a:ea typeface="微软雅黑" panose="020B0503020204020204" pitchFamily="34" charset="-122"/>
                </a:rPr>
                <a:t>客户</a:t>
              </a:r>
              <a:endParaRPr lang="en-US" altLang="zh-CN" sz="2400" b="1" dirty="0" smtClean="0">
                <a:solidFill>
                  <a:schemeClr val="accent4"/>
                </a:solidFill>
                <a:latin typeface="微软雅黑" panose="020B0503020204020204" pitchFamily="34" charset="-122"/>
                <a:ea typeface="微软雅黑" panose="020B0503020204020204" pitchFamily="34" charset="-122"/>
              </a:endParaRPr>
            </a:p>
            <a:p>
              <a:pPr algn="ctr"/>
              <a:r>
                <a:rPr lang="zh-CN" altLang="en-US" sz="2400" b="1" dirty="0" smtClean="0">
                  <a:solidFill>
                    <a:schemeClr val="accent4"/>
                  </a:solidFill>
                  <a:latin typeface="微软雅黑" panose="020B0503020204020204" pitchFamily="34" charset="-122"/>
                  <a:ea typeface="微软雅黑" panose="020B0503020204020204" pitchFamily="34" charset="-122"/>
                </a:rPr>
                <a:t>服务</a:t>
              </a:r>
              <a:endParaRPr lang="zh-CN" altLang="en-US" sz="2400" b="1" dirty="0">
                <a:solidFill>
                  <a:schemeClr val="accent4"/>
                </a:solidFill>
                <a:latin typeface="微软雅黑" panose="020B0503020204020204" pitchFamily="34" charset="-122"/>
                <a:ea typeface="微软雅黑" panose="020B0503020204020204" pitchFamily="34" charset="-122"/>
              </a:endParaRPr>
            </a:p>
          </p:txBody>
        </p:sp>
      </p:grpSp>
      <p:grpSp>
        <p:nvGrpSpPr>
          <p:cNvPr id="78" name="组合 77"/>
          <p:cNvGrpSpPr/>
          <p:nvPr/>
        </p:nvGrpSpPr>
        <p:grpSpPr>
          <a:xfrm>
            <a:off x="6619031" y="1426497"/>
            <a:ext cx="1697385" cy="1697385"/>
            <a:chOff x="1278794" y="3334906"/>
            <a:chExt cx="914014" cy="914014"/>
          </a:xfrm>
        </p:grpSpPr>
        <p:grpSp>
          <p:nvGrpSpPr>
            <p:cNvPr id="79" name="组合 78"/>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81" name="同心圆 8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chemeClr val="tx1"/>
                  </a:solidFill>
                </a:endParaRPr>
              </a:p>
            </p:txBody>
          </p:sp>
          <p:sp>
            <p:nvSpPr>
              <p:cNvPr id="82" name="椭圆 8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p>
            </p:txBody>
          </p:sp>
        </p:grpSp>
        <p:sp>
          <p:nvSpPr>
            <p:cNvPr id="80" name="TextBox 79"/>
            <p:cNvSpPr txBox="1"/>
            <p:nvPr/>
          </p:nvSpPr>
          <p:spPr>
            <a:xfrm>
              <a:off x="1519373" y="3581678"/>
              <a:ext cx="430905" cy="447478"/>
            </a:xfrm>
            <a:prstGeom prst="rect">
              <a:avLst/>
            </a:prstGeom>
            <a:noFill/>
          </p:spPr>
          <p:txBody>
            <a:bodyPr wrap="none" rtlCol="0">
              <a:spAutoFit/>
            </a:bodyPr>
            <a:lstStyle/>
            <a:p>
              <a:pPr algn="ctr"/>
              <a:r>
                <a:rPr lang="zh-CN" altLang="en-US" sz="2400" b="1" dirty="0" smtClean="0">
                  <a:solidFill>
                    <a:schemeClr val="accent5"/>
                  </a:solidFill>
                  <a:latin typeface="微软雅黑" panose="020B0503020204020204" pitchFamily="34" charset="-122"/>
                  <a:ea typeface="微软雅黑" panose="020B0503020204020204" pitchFamily="34" charset="-122"/>
                </a:rPr>
                <a:t>后勤</a:t>
              </a:r>
              <a:endParaRPr lang="en-US" altLang="zh-CN" sz="2400" b="1" dirty="0" smtClean="0">
                <a:solidFill>
                  <a:schemeClr val="accent5"/>
                </a:solidFill>
                <a:latin typeface="微软雅黑" panose="020B0503020204020204" pitchFamily="34" charset="-122"/>
                <a:ea typeface="微软雅黑" panose="020B0503020204020204" pitchFamily="34" charset="-122"/>
              </a:endParaRPr>
            </a:p>
            <a:p>
              <a:pPr algn="ctr"/>
              <a:r>
                <a:rPr lang="zh-CN" altLang="en-US" sz="2400" b="1" dirty="0" smtClean="0">
                  <a:solidFill>
                    <a:schemeClr val="accent5"/>
                  </a:solidFill>
                  <a:latin typeface="微软雅黑" panose="020B0503020204020204" pitchFamily="34" charset="-122"/>
                  <a:ea typeface="微软雅黑" panose="020B0503020204020204" pitchFamily="34" charset="-122"/>
                </a:rPr>
                <a:t>保障</a:t>
              </a:r>
              <a:endParaRPr lang="zh-CN" altLang="en-US" sz="2400" b="1" dirty="0">
                <a:solidFill>
                  <a:schemeClr val="accent5"/>
                </a:solidFill>
                <a:latin typeface="微软雅黑" panose="020B0503020204020204" pitchFamily="34" charset="-122"/>
                <a:ea typeface="微软雅黑" panose="020B0503020204020204" pitchFamily="34" charset="-122"/>
              </a:endParaRPr>
            </a:p>
          </p:txBody>
        </p:sp>
      </p:grpSp>
      <p:sp>
        <p:nvSpPr>
          <p:cNvPr id="83" name="椭圆 82"/>
          <p:cNvSpPr/>
          <p:nvPr/>
        </p:nvSpPr>
        <p:spPr>
          <a:xfrm>
            <a:off x="824277" y="1275606"/>
            <a:ext cx="645364" cy="645364"/>
          </a:xfrm>
          <a:prstGeom prst="ellipse">
            <a:avLst/>
          </a:pr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p>
        </p:txBody>
      </p:sp>
      <p:sp>
        <p:nvSpPr>
          <p:cNvPr id="84" name="椭圆 83"/>
          <p:cNvSpPr/>
          <p:nvPr/>
        </p:nvSpPr>
        <p:spPr>
          <a:xfrm>
            <a:off x="2783180" y="1275606"/>
            <a:ext cx="645364" cy="645364"/>
          </a:xfrm>
          <a:prstGeom prst="ellipse">
            <a:avLst/>
          </a:prstGeom>
          <a:solidFill>
            <a:schemeClr val="accent3"/>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p>
        </p:txBody>
      </p:sp>
      <p:sp>
        <p:nvSpPr>
          <p:cNvPr id="85" name="椭圆 84"/>
          <p:cNvSpPr/>
          <p:nvPr/>
        </p:nvSpPr>
        <p:spPr>
          <a:xfrm>
            <a:off x="4760524" y="1282151"/>
            <a:ext cx="645364" cy="645364"/>
          </a:xfrm>
          <a:prstGeom prst="ellipse">
            <a:avLst/>
          </a:prstGeom>
          <a:solidFill>
            <a:schemeClr val="accent4"/>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p>
        </p:txBody>
      </p:sp>
      <p:sp>
        <p:nvSpPr>
          <p:cNvPr id="86" name="椭圆 85"/>
          <p:cNvSpPr/>
          <p:nvPr/>
        </p:nvSpPr>
        <p:spPr>
          <a:xfrm>
            <a:off x="6707078" y="1282151"/>
            <a:ext cx="645364" cy="645364"/>
          </a:xfrm>
          <a:prstGeom prst="ellipse">
            <a:avLst/>
          </a:prstGeom>
          <a:solidFill>
            <a:schemeClr val="accent5"/>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dirty="0"/>
          </a:p>
        </p:txBody>
      </p:sp>
      <p:sp>
        <p:nvSpPr>
          <p:cNvPr id="87" name="Freeform 34"/>
          <p:cNvSpPr>
            <a:spLocks noEditPoints="1"/>
          </p:cNvSpPr>
          <p:nvPr/>
        </p:nvSpPr>
        <p:spPr bwMode="auto">
          <a:xfrm>
            <a:off x="1000830" y="1426497"/>
            <a:ext cx="334257" cy="343054"/>
          </a:xfrm>
          <a:custGeom>
            <a:avLst/>
            <a:gdLst>
              <a:gd name="T0" fmla="*/ 261 w 447"/>
              <a:gd name="T1" fmla="*/ 25 h 460"/>
              <a:gd name="T2" fmla="*/ 286 w 447"/>
              <a:gd name="T3" fmla="*/ 99 h 460"/>
              <a:gd name="T4" fmla="*/ 310 w 447"/>
              <a:gd name="T5" fmla="*/ 25 h 460"/>
              <a:gd name="T6" fmla="*/ 124 w 447"/>
              <a:gd name="T7" fmla="*/ 3 h 460"/>
              <a:gd name="T8" fmla="*/ 100 w 447"/>
              <a:gd name="T9" fmla="*/ 28 h 460"/>
              <a:gd name="T10" fmla="*/ 125 w 447"/>
              <a:gd name="T11" fmla="*/ 103 h 460"/>
              <a:gd name="T12" fmla="*/ 149 w 447"/>
              <a:gd name="T13" fmla="*/ 28 h 460"/>
              <a:gd name="T14" fmla="*/ 31 w 447"/>
              <a:gd name="T15" fmla="*/ 70 h 460"/>
              <a:gd name="T16" fmla="*/ 7 w 447"/>
              <a:gd name="T17" fmla="*/ 82 h 460"/>
              <a:gd name="T18" fmla="*/ 0 w 447"/>
              <a:gd name="T19" fmla="*/ 401 h 460"/>
              <a:gd name="T20" fmla="*/ 31 w 447"/>
              <a:gd name="T21" fmla="*/ 436 h 460"/>
              <a:gd name="T22" fmla="*/ 237 w 447"/>
              <a:gd name="T23" fmla="*/ 397 h 460"/>
              <a:gd name="T24" fmla="*/ 153 w 447"/>
              <a:gd name="T25" fmla="*/ 302 h 460"/>
              <a:gd name="T26" fmla="*/ 241 w 447"/>
              <a:gd name="T27" fmla="*/ 314 h 460"/>
              <a:gd name="T28" fmla="*/ 265 w 447"/>
              <a:gd name="T29" fmla="*/ 278 h 460"/>
              <a:gd name="T30" fmla="*/ 359 w 447"/>
              <a:gd name="T31" fmla="*/ 174 h 460"/>
              <a:gd name="T32" fmla="*/ 399 w 447"/>
              <a:gd name="T33" fmla="*/ 267 h 460"/>
              <a:gd name="T34" fmla="*/ 392 w 447"/>
              <a:gd name="T35" fmla="*/ 82 h 460"/>
              <a:gd name="T36" fmla="*/ 325 w 447"/>
              <a:gd name="T37" fmla="*/ 70 h 460"/>
              <a:gd name="T38" fmla="*/ 313 w 447"/>
              <a:gd name="T39" fmla="*/ 108 h 460"/>
              <a:gd name="T40" fmla="*/ 256 w 447"/>
              <a:gd name="T41" fmla="*/ 108 h 460"/>
              <a:gd name="T42" fmla="*/ 245 w 447"/>
              <a:gd name="T43" fmla="*/ 70 h 460"/>
              <a:gd name="T44" fmla="*/ 165 w 447"/>
              <a:gd name="T45" fmla="*/ 91 h 460"/>
              <a:gd name="T46" fmla="*/ 125 w 447"/>
              <a:gd name="T47" fmla="*/ 115 h 460"/>
              <a:gd name="T48" fmla="*/ 85 w 447"/>
              <a:gd name="T49" fmla="*/ 91 h 460"/>
              <a:gd name="T50" fmla="*/ 31 w 447"/>
              <a:gd name="T51" fmla="*/ 70 h 460"/>
              <a:gd name="T52" fmla="*/ 40 w 447"/>
              <a:gd name="T53" fmla="*/ 174 h 460"/>
              <a:gd name="T54" fmla="*/ 129 w 447"/>
              <a:gd name="T55" fmla="*/ 278 h 460"/>
              <a:gd name="T56" fmla="*/ 40 w 447"/>
              <a:gd name="T57" fmla="*/ 174 h 460"/>
              <a:gd name="T58" fmla="*/ 153 w 447"/>
              <a:gd name="T59" fmla="*/ 174 h 460"/>
              <a:gd name="T60" fmla="*/ 241 w 447"/>
              <a:gd name="T61" fmla="*/ 278 h 460"/>
              <a:gd name="T62" fmla="*/ 153 w 447"/>
              <a:gd name="T63" fmla="*/ 174 h 460"/>
              <a:gd name="T64" fmla="*/ 352 w 447"/>
              <a:gd name="T65" fmla="*/ 281 h 460"/>
              <a:gd name="T66" fmla="*/ 357 w 447"/>
              <a:gd name="T67" fmla="*/ 460 h 460"/>
              <a:gd name="T68" fmla="*/ 357 w 447"/>
              <a:gd name="T69" fmla="*/ 281 h 460"/>
              <a:gd name="T70" fmla="*/ 40 w 447"/>
              <a:gd name="T71" fmla="*/ 302 h 460"/>
              <a:gd name="T72" fmla="*/ 129 w 447"/>
              <a:gd name="T73" fmla="*/ 302 h 460"/>
              <a:gd name="T74" fmla="*/ 40 w 447"/>
              <a:gd name="T75" fmla="*/ 397 h 460"/>
              <a:gd name="T76" fmla="*/ 319 w 447"/>
              <a:gd name="T77" fmla="*/ 316 h 460"/>
              <a:gd name="T78" fmla="*/ 414 w 447"/>
              <a:gd name="T79" fmla="*/ 316 h 460"/>
              <a:gd name="T80" fmla="*/ 364 w 447"/>
              <a:gd name="T81" fmla="*/ 432 h 460"/>
              <a:gd name="T82" fmla="*/ 371 w 447"/>
              <a:gd name="T83" fmla="*/ 345 h 460"/>
              <a:gd name="T84" fmla="*/ 352 w 447"/>
              <a:gd name="T85" fmla="*/ 345 h 460"/>
              <a:gd name="T86" fmla="*/ 316 w 447"/>
              <a:gd name="T87" fmla="*/ 346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7" h="460">
                <a:moveTo>
                  <a:pt x="285" y="0"/>
                </a:moveTo>
                <a:cubicBezTo>
                  <a:pt x="272" y="0"/>
                  <a:pt x="261" y="12"/>
                  <a:pt x="261" y="25"/>
                </a:cubicBezTo>
                <a:lnTo>
                  <a:pt x="261" y="75"/>
                </a:lnTo>
                <a:cubicBezTo>
                  <a:pt x="261" y="88"/>
                  <a:pt x="273" y="99"/>
                  <a:pt x="286" y="99"/>
                </a:cubicBezTo>
                <a:cubicBezTo>
                  <a:pt x="298" y="99"/>
                  <a:pt x="310" y="88"/>
                  <a:pt x="310" y="75"/>
                </a:cubicBezTo>
                <a:lnTo>
                  <a:pt x="310" y="25"/>
                </a:lnTo>
                <a:cubicBezTo>
                  <a:pt x="310" y="12"/>
                  <a:pt x="298" y="0"/>
                  <a:pt x="285" y="0"/>
                </a:cubicBezTo>
                <a:close/>
                <a:moveTo>
                  <a:pt x="124" y="3"/>
                </a:moveTo>
                <a:lnTo>
                  <a:pt x="124" y="3"/>
                </a:lnTo>
                <a:cubicBezTo>
                  <a:pt x="111" y="3"/>
                  <a:pt x="100" y="15"/>
                  <a:pt x="100" y="28"/>
                </a:cubicBezTo>
                <a:lnTo>
                  <a:pt x="100" y="78"/>
                </a:lnTo>
                <a:cubicBezTo>
                  <a:pt x="100" y="91"/>
                  <a:pt x="112" y="103"/>
                  <a:pt x="125" y="103"/>
                </a:cubicBezTo>
                <a:cubicBezTo>
                  <a:pt x="138" y="103"/>
                  <a:pt x="149" y="91"/>
                  <a:pt x="149" y="78"/>
                </a:cubicBezTo>
                <a:lnTo>
                  <a:pt x="149" y="28"/>
                </a:lnTo>
                <a:cubicBezTo>
                  <a:pt x="150" y="15"/>
                  <a:pt x="138" y="3"/>
                  <a:pt x="124" y="3"/>
                </a:cubicBezTo>
                <a:close/>
                <a:moveTo>
                  <a:pt x="31" y="70"/>
                </a:moveTo>
                <a:lnTo>
                  <a:pt x="31" y="70"/>
                </a:lnTo>
                <a:cubicBezTo>
                  <a:pt x="21" y="70"/>
                  <a:pt x="13" y="75"/>
                  <a:pt x="7" y="82"/>
                </a:cubicBezTo>
                <a:cubicBezTo>
                  <a:pt x="2" y="89"/>
                  <a:pt x="0" y="97"/>
                  <a:pt x="0" y="105"/>
                </a:cubicBezTo>
                <a:lnTo>
                  <a:pt x="0" y="401"/>
                </a:lnTo>
                <a:cubicBezTo>
                  <a:pt x="0" y="410"/>
                  <a:pt x="2" y="418"/>
                  <a:pt x="7" y="424"/>
                </a:cubicBezTo>
                <a:cubicBezTo>
                  <a:pt x="13" y="431"/>
                  <a:pt x="21" y="436"/>
                  <a:pt x="31" y="436"/>
                </a:cubicBezTo>
                <a:lnTo>
                  <a:pt x="262" y="436"/>
                </a:lnTo>
                <a:cubicBezTo>
                  <a:pt x="251" y="425"/>
                  <a:pt x="243" y="412"/>
                  <a:pt x="237" y="397"/>
                </a:cubicBezTo>
                <a:lnTo>
                  <a:pt x="153" y="397"/>
                </a:lnTo>
                <a:lnTo>
                  <a:pt x="153" y="302"/>
                </a:lnTo>
                <a:lnTo>
                  <a:pt x="241" y="302"/>
                </a:lnTo>
                <a:lnTo>
                  <a:pt x="241" y="314"/>
                </a:lnTo>
                <a:cubicBezTo>
                  <a:pt x="247" y="301"/>
                  <a:pt x="256" y="288"/>
                  <a:pt x="267" y="278"/>
                </a:cubicBezTo>
                <a:lnTo>
                  <a:pt x="265" y="278"/>
                </a:lnTo>
                <a:lnTo>
                  <a:pt x="265" y="174"/>
                </a:lnTo>
                <a:lnTo>
                  <a:pt x="359" y="174"/>
                </a:lnTo>
                <a:lnTo>
                  <a:pt x="359" y="251"/>
                </a:lnTo>
                <a:cubicBezTo>
                  <a:pt x="374" y="254"/>
                  <a:pt x="387" y="259"/>
                  <a:pt x="399" y="267"/>
                </a:cubicBezTo>
                <a:lnTo>
                  <a:pt x="399" y="105"/>
                </a:lnTo>
                <a:cubicBezTo>
                  <a:pt x="399" y="97"/>
                  <a:pt x="397" y="89"/>
                  <a:pt x="392" y="82"/>
                </a:cubicBezTo>
                <a:cubicBezTo>
                  <a:pt x="386" y="75"/>
                  <a:pt x="377" y="70"/>
                  <a:pt x="367" y="70"/>
                </a:cubicBezTo>
                <a:lnTo>
                  <a:pt x="325" y="70"/>
                </a:lnTo>
                <a:lnTo>
                  <a:pt x="325" y="91"/>
                </a:lnTo>
                <a:cubicBezTo>
                  <a:pt x="325" y="97"/>
                  <a:pt x="321" y="103"/>
                  <a:pt x="313" y="108"/>
                </a:cubicBezTo>
                <a:cubicBezTo>
                  <a:pt x="306" y="112"/>
                  <a:pt x="295" y="115"/>
                  <a:pt x="285" y="115"/>
                </a:cubicBezTo>
                <a:cubicBezTo>
                  <a:pt x="274" y="115"/>
                  <a:pt x="264" y="112"/>
                  <a:pt x="256" y="108"/>
                </a:cubicBezTo>
                <a:cubicBezTo>
                  <a:pt x="249" y="103"/>
                  <a:pt x="245" y="97"/>
                  <a:pt x="245" y="91"/>
                </a:cubicBezTo>
                <a:lnTo>
                  <a:pt x="245" y="70"/>
                </a:lnTo>
                <a:lnTo>
                  <a:pt x="165" y="70"/>
                </a:lnTo>
                <a:lnTo>
                  <a:pt x="165" y="91"/>
                </a:lnTo>
                <a:cubicBezTo>
                  <a:pt x="165" y="97"/>
                  <a:pt x="161" y="103"/>
                  <a:pt x="153" y="108"/>
                </a:cubicBezTo>
                <a:cubicBezTo>
                  <a:pt x="146" y="112"/>
                  <a:pt x="135" y="115"/>
                  <a:pt x="125" y="115"/>
                </a:cubicBezTo>
                <a:cubicBezTo>
                  <a:pt x="114" y="115"/>
                  <a:pt x="104" y="112"/>
                  <a:pt x="96" y="108"/>
                </a:cubicBezTo>
                <a:cubicBezTo>
                  <a:pt x="89" y="103"/>
                  <a:pt x="85" y="97"/>
                  <a:pt x="85" y="91"/>
                </a:cubicBezTo>
                <a:lnTo>
                  <a:pt x="85" y="70"/>
                </a:lnTo>
                <a:lnTo>
                  <a:pt x="31" y="70"/>
                </a:lnTo>
                <a:close/>
                <a:moveTo>
                  <a:pt x="40" y="174"/>
                </a:moveTo>
                <a:lnTo>
                  <a:pt x="40" y="174"/>
                </a:lnTo>
                <a:lnTo>
                  <a:pt x="129" y="174"/>
                </a:lnTo>
                <a:lnTo>
                  <a:pt x="129" y="278"/>
                </a:lnTo>
                <a:lnTo>
                  <a:pt x="40" y="278"/>
                </a:lnTo>
                <a:lnTo>
                  <a:pt x="40" y="174"/>
                </a:lnTo>
                <a:close/>
                <a:moveTo>
                  <a:pt x="153" y="174"/>
                </a:moveTo>
                <a:lnTo>
                  <a:pt x="153" y="174"/>
                </a:lnTo>
                <a:lnTo>
                  <a:pt x="241" y="174"/>
                </a:lnTo>
                <a:lnTo>
                  <a:pt x="241" y="278"/>
                </a:lnTo>
                <a:lnTo>
                  <a:pt x="153" y="278"/>
                </a:lnTo>
                <a:lnTo>
                  <a:pt x="153" y="174"/>
                </a:lnTo>
                <a:close/>
                <a:moveTo>
                  <a:pt x="352" y="281"/>
                </a:moveTo>
                <a:lnTo>
                  <a:pt x="352" y="281"/>
                </a:lnTo>
                <a:cubicBezTo>
                  <a:pt x="305" y="283"/>
                  <a:pt x="267" y="322"/>
                  <a:pt x="267" y="370"/>
                </a:cubicBezTo>
                <a:cubicBezTo>
                  <a:pt x="267" y="420"/>
                  <a:pt x="307" y="460"/>
                  <a:pt x="357" y="460"/>
                </a:cubicBezTo>
                <a:cubicBezTo>
                  <a:pt x="407" y="460"/>
                  <a:pt x="447" y="420"/>
                  <a:pt x="447" y="370"/>
                </a:cubicBezTo>
                <a:cubicBezTo>
                  <a:pt x="447" y="321"/>
                  <a:pt x="407" y="281"/>
                  <a:pt x="357" y="281"/>
                </a:cubicBezTo>
                <a:cubicBezTo>
                  <a:pt x="355" y="281"/>
                  <a:pt x="354" y="281"/>
                  <a:pt x="352" y="281"/>
                </a:cubicBezTo>
                <a:close/>
                <a:moveTo>
                  <a:pt x="40" y="302"/>
                </a:moveTo>
                <a:lnTo>
                  <a:pt x="40" y="302"/>
                </a:lnTo>
                <a:lnTo>
                  <a:pt x="129" y="302"/>
                </a:lnTo>
                <a:lnTo>
                  <a:pt x="129" y="397"/>
                </a:lnTo>
                <a:lnTo>
                  <a:pt x="40" y="397"/>
                </a:lnTo>
                <a:lnTo>
                  <a:pt x="40" y="302"/>
                </a:lnTo>
                <a:close/>
                <a:moveTo>
                  <a:pt x="319" y="316"/>
                </a:moveTo>
                <a:lnTo>
                  <a:pt x="319" y="316"/>
                </a:lnTo>
                <a:lnTo>
                  <a:pt x="414" y="316"/>
                </a:lnTo>
                <a:lnTo>
                  <a:pt x="414" y="330"/>
                </a:lnTo>
                <a:lnTo>
                  <a:pt x="364" y="432"/>
                </a:lnTo>
                <a:lnTo>
                  <a:pt x="329" y="432"/>
                </a:lnTo>
                <a:lnTo>
                  <a:pt x="371" y="345"/>
                </a:lnTo>
                <a:cubicBezTo>
                  <a:pt x="371" y="345"/>
                  <a:pt x="365" y="345"/>
                  <a:pt x="362" y="345"/>
                </a:cubicBezTo>
                <a:cubicBezTo>
                  <a:pt x="359" y="345"/>
                  <a:pt x="355" y="345"/>
                  <a:pt x="352" y="345"/>
                </a:cubicBezTo>
                <a:cubicBezTo>
                  <a:pt x="348" y="345"/>
                  <a:pt x="345" y="345"/>
                  <a:pt x="341" y="345"/>
                </a:cubicBezTo>
                <a:cubicBezTo>
                  <a:pt x="334" y="346"/>
                  <a:pt x="325" y="346"/>
                  <a:pt x="316" y="346"/>
                </a:cubicBezTo>
                <a:lnTo>
                  <a:pt x="319" y="316"/>
                </a:lnTo>
                <a:close/>
              </a:path>
            </a:pathLst>
          </a:custGeom>
          <a:solidFill>
            <a:schemeClr val="bg1"/>
          </a:solidFill>
          <a:ln>
            <a:noFill/>
          </a:ln>
        </p:spPr>
        <p:txBody>
          <a:bodyPr vert="horz" wrap="square" lIns="91440" tIns="45720" rIns="91440" bIns="45720" numCol="1" anchor="t" anchorCtr="0" compatLnSpc="1"/>
          <a:lstStyle/>
          <a:p>
            <a:endParaRPr lang="zh-CN" altLang="en-US" sz="1500"/>
          </a:p>
        </p:txBody>
      </p:sp>
      <p:sp>
        <p:nvSpPr>
          <p:cNvPr id="88" name="Freeform 26"/>
          <p:cNvSpPr>
            <a:spLocks noEditPoints="1"/>
          </p:cNvSpPr>
          <p:nvPr/>
        </p:nvSpPr>
        <p:spPr bwMode="auto">
          <a:xfrm>
            <a:off x="2952968" y="1447247"/>
            <a:ext cx="305788" cy="302082"/>
          </a:xfrm>
          <a:custGeom>
            <a:avLst/>
            <a:gdLst>
              <a:gd name="T0" fmla="*/ 351 w 389"/>
              <a:gd name="T1" fmla="*/ 332 h 385"/>
              <a:gd name="T2" fmla="*/ 311 w 389"/>
              <a:gd name="T3" fmla="*/ 332 h 385"/>
              <a:gd name="T4" fmla="*/ 255 w 389"/>
              <a:gd name="T5" fmla="*/ 224 h 385"/>
              <a:gd name="T6" fmla="*/ 249 w 389"/>
              <a:gd name="T7" fmla="*/ 245 h 385"/>
              <a:gd name="T8" fmla="*/ 218 w 389"/>
              <a:gd name="T9" fmla="*/ 269 h 385"/>
              <a:gd name="T10" fmla="*/ 319 w 389"/>
              <a:gd name="T11" fmla="*/ 380 h 385"/>
              <a:gd name="T12" fmla="*/ 384 w 389"/>
              <a:gd name="T13" fmla="*/ 337 h 385"/>
              <a:gd name="T14" fmla="*/ 336 w 389"/>
              <a:gd name="T15" fmla="*/ 287 h 385"/>
              <a:gd name="T16" fmla="*/ 265 w 389"/>
              <a:gd name="T17" fmla="*/ 229 h 385"/>
              <a:gd name="T18" fmla="*/ 140 w 389"/>
              <a:gd name="T19" fmla="*/ 137 h 385"/>
              <a:gd name="T20" fmla="*/ 162 w 389"/>
              <a:gd name="T21" fmla="*/ 131 h 385"/>
              <a:gd name="T22" fmla="*/ 167 w 389"/>
              <a:gd name="T23" fmla="*/ 110 h 385"/>
              <a:gd name="T24" fmla="*/ 172 w 389"/>
              <a:gd name="T25" fmla="*/ 90 h 385"/>
              <a:gd name="T26" fmla="*/ 75 w 389"/>
              <a:gd name="T27" fmla="*/ 9 h 385"/>
              <a:gd name="T28" fmla="*/ 61 w 389"/>
              <a:gd name="T29" fmla="*/ 109 h 385"/>
              <a:gd name="T30" fmla="*/ 0 w 389"/>
              <a:gd name="T31" fmla="*/ 84 h 385"/>
              <a:gd name="T32" fmla="*/ 115 w 389"/>
              <a:gd name="T33" fmla="*/ 166 h 385"/>
              <a:gd name="T34" fmla="*/ 130 w 389"/>
              <a:gd name="T35" fmla="*/ 147 h 385"/>
              <a:gd name="T36" fmla="*/ 375 w 389"/>
              <a:gd name="T37" fmla="*/ 37 h 385"/>
              <a:gd name="T38" fmla="*/ 322 w 389"/>
              <a:gd name="T39" fmla="*/ 0 h 385"/>
              <a:gd name="T40" fmla="*/ 183 w 389"/>
              <a:gd name="T41" fmla="*/ 125 h 385"/>
              <a:gd name="T42" fmla="*/ 163 w 389"/>
              <a:gd name="T43" fmla="*/ 154 h 385"/>
              <a:gd name="T44" fmla="*/ 146 w 389"/>
              <a:gd name="T45" fmla="*/ 162 h 385"/>
              <a:gd name="T46" fmla="*/ 147 w 389"/>
              <a:gd name="T47" fmla="*/ 215 h 385"/>
              <a:gd name="T48" fmla="*/ 34 w 389"/>
              <a:gd name="T49" fmla="*/ 313 h 385"/>
              <a:gd name="T50" fmla="*/ 22 w 389"/>
              <a:gd name="T51" fmla="*/ 385 h 385"/>
              <a:gd name="T52" fmla="*/ 80 w 389"/>
              <a:gd name="T53" fmla="*/ 327 h 385"/>
              <a:gd name="T54" fmla="*/ 172 w 389"/>
              <a:gd name="T55" fmla="*/ 240 h 385"/>
              <a:gd name="T56" fmla="*/ 224 w 389"/>
              <a:gd name="T57" fmla="*/ 240 h 385"/>
              <a:gd name="T58" fmla="*/ 238 w 389"/>
              <a:gd name="T59" fmla="*/ 208 h 385"/>
              <a:gd name="T60" fmla="*/ 261 w 389"/>
              <a:gd name="T61" fmla="*/ 203 h 385"/>
              <a:gd name="T62" fmla="*/ 375 w 389"/>
              <a:gd name="T63" fmla="*/ 37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9" h="385">
                <a:moveTo>
                  <a:pt x="331" y="312"/>
                </a:moveTo>
                <a:cubicBezTo>
                  <a:pt x="342" y="312"/>
                  <a:pt x="351" y="321"/>
                  <a:pt x="351" y="332"/>
                </a:cubicBezTo>
                <a:cubicBezTo>
                  <a:pt x="351" y="343"/>
                  <a:pt x="342" y="352"/>
                  <a:pt x="331" y="352"/>
                </a:cubicBezTo>
                <a:cubicBezTo>
                  <a:pt x="320" y="352"/>
                  <a:pt x="311" y="343"/>
                  <a:pt x="311" y="332"/>
                </a:cubicBezTo>
                <a:cubicBezTo>
                  <a:pt x="311" y="321"/>
                  <a:pt x="320" y="312"/>
                  <a:pt x="331" y="312"/>
                </a:cubicBezTo>
                <a:close/>
                <a:moveTo>
                  <a:pt x="255" y="224"/>
                </a:moveTo>
                <a:lnTo>
                  <a:pt x="260" y="234"/>
                </a:lnTo>
                <a:lnTo>
                  <a:pt x="249" y="245"/>
                </a:lnTo>
                <a:lnTo>
                  <a:pt x="239" y="255"/>
                </a:lnTo>
                <a:cubicBezTo>
                  <a:pt x="233" y="261"/>
                  <a:pt x="226" y="266"/>
                  <a:pt x="218" y="269"/>
                </a:cubicBezTo>
                <a:lnTo>
                  <a:pt x="286" y="337"/>
                </a:lnTo>
                <a:lnTo>
                  <a:pt x="319" y="380"/>
                </a:lnTo>
                <a:lnTo>
                  <a:pt x="336" y="385"/>
                </a:lnTo>
                <a:lnTo>
                  <a:pt x="384" y="337"/>
                </a:lnTo>
                <a:lnTo>
                  <a:pt x="379" y="319"/>
                </a:lnTo>
                <a:lnTo>
                  <a:pt x="336" y="287"/>
                </a:lnTo>
                <a:lnTo>
                  <a:pt x="271" y="223"/>
                </a:lnTo>
                <a:lnTo>
                  <a:pt x="265" y="229"/>
                </a:lnTo>
                <a:lnTo>
                  <a:pt x="255" y="224"/>
                </a:lnTo>
                <a:close/>
                <a:moveTo>
                  <a:pt x="140" y="137"/>
                </a:moveTo>
                <a:lnTo>
                  <a:pt x="151" y="126"/>
                </a:lnTo>
                <a:lnTo>
                  <a:pt x="162" y="131"/>
                </a:lnTo>
                <a:lnTo>
                  <a:pt x="156" y="121"/>
                </a:lnTo>
                <a:lnTo>
                  <a:pt x="167" y="110"/>
                </a:lnTo>
                <a:lnTo>
                  <a:pt x="168" y="109"/>
                </a:lnTo>
                <a:cubicBezTo>
                  <a:pt x="171" y="102"/>
                  <a:pt x="172" y="96"/>
                  <a:pt x="172" y="90"/>
                </a:cubicBezTo>
                <a:cubicBezTo>
                  <a:pt x="172" y="44"/>
                  <a:pt x="129" y="0"/>
                  <a:pt x="83" y="1"/>
                </a:cubicBezTo>
                <a:cubicBezTo>
                  <a:pt x="83" y="1"/>
                  <a:pt x="78" y="6"/>
                  <a:pt x="75" y="9"/>
                </a:cubicBezTo>
                <a:cubicBezTo>
                  <a:pt x="111" y="45"/>
                  <a:pt x="108" y="39"/>
                  <a:pt x="108" y="62"/>
                </a:cubicBezTo>
                <a:cubicBezTo>
                  <a:pt x="108" y="80"/>
                  <a:pt x="79" y="109"/>
                  <a:pt x="61" y="109"/>
                </a:cubicBezTo>
                <a:cubicBezTo>
                  <a:pt x="38" y="109"/>
                  <a:pt x="46" y="113"/>
                  <a:pt x="8" y="75"/>
                </a:cubicBezTo>
                <a:cubicBezTo>
                  <a:pt x="5" y="78"/>
                  <a:pt x="0" y="83"/>
                  <a:pt x="0" y="84"/>
                </a:cubicBezTo>
                <a:cubicBezTo>
                  <a:pt x="1" y="129"/>
                  <a:pt x="44" y="173"/>
                  <a:pt x="90" y="173"/>
                </a:cubicBezTo>
                <a:cubicBezTo>
                  <a:pt x="98" y="173"/>
                  <a:pt x="107" y="170"/>
                  <a:pt x="115" y="166"/>
                </a:cubicBezTo>
                <a:lnTo>
                  <a:pt x="117" y="168"/>
                </a:lnTo>
                <a:cubicBezTo>
                  <a:pt x="120" y="160"/>
                  <a:pt x="124" y="153"/>
                  <a:pt x="130" y="147"/>
                </a:cubicBezTo>
                <a:lnTo>
                  <a:pt x="140" y="137"/>
                </a:lnTo>
                <a:close/>
                <a:moveTo>
                  <a:pt x="375" y="37"/>
                </a:moveTo>
                <a:lnTo>
                  <a:pt x="348" y="11"/>
                </a:lnTo>
                <a:cubicBezTo>
                  <a:pt x="341" y="4"/>
                  <a:pt x="332" y="0"/>
                  <a:pt x="322" y="0"/>
                </a:cubicBezTo>
                <a:cubicBezTo>
                  <a:pt x="313" y="0"/>
                  <a:pt x="304" y="4"/>
                  <a:pt x="297" y="11"/>
                </a:cubicBezTo>
                <a:lnTo>
                  <a:pt x="183" y="125"/>
                </a:lnTo>
                <a:cubicBezTo>
                  <a:pt x="186" y="132"/>
                  <a:pt x="183" y="142"/>
                  <a:pt x="178" y="147"/>
                </a:cubicBezTo>
                <a:cubicBezTo>
                  <a:pt x="174" y="151"/>
                  <a:pt x="168" y="154"/>
                  <a:pt x="163" y="154"/>
                </a:cubicBezTo>
                <a:cubicBezTo>
                  <a:pt x="160" y="154"/>
                  <a:pt x="158" y="153"/>
                  <a:pt x="156" y="152"/>
                </a:cubicBezTo>
                <a:lnTo>
                  <a:pt x="146" y="162"/>
                </a:lnTo>
                <a:cubicBezTo>
                  <a:pt x="131" y="176"/>
                  <a:pt x="131" y="199"/>
                  <a:pt x="145" y="213"/>
                </a:cubicBezTo>
                <a:lnTo>
                  <a:pt x="147" y="215"/>
                </a:lnTo>
                <a:lnTo>
                  <a:pt x="58" y="304"/>
                </a:lnTo>
                <a:lnTo>
                  <a:pt x="34" y="313"/>
                </a:lnTo>
                <a:lnTo>
                  <a:pt x="0" y="363"/>
                </a:lnTo>
                <a:lnTo>
                  <a:pt x="22" y="385"/>
                </a:lnTo>
                <a:lnTo>
                  <a:pt x="71" y="351"/>
                </a:lnTo>
                <a:lnTo>
                  <a:pt x="80" y="327"/>
                </a:lnTo>
                <a:lnTo>
                  <a:pt x="170" y="237"/>
                </a:lnTo>
                <a:lnTo>
                  <a:pt x="172" y="240"/>
                </a:lnTo>
                <a:cubicBezTo>
                  <a:pt x="179" y="247"/>
                  <a:pt x="189" y="251"/>
                  <a:pt x="198" y="251"/>
                </a:cubicBezTo>
                <a:cubicBezTo>
                  <a:pt x="207" y="251"/>
                  <a:pt x="216" y="247"/>
                  <a:pt x="224" y="240"/>
                </a:cubicBezTo>
                <a:lnTo>
                  <a:pt x="234" y="230"/>
                </a:lnTo>
                <a:cubicBezTo>
                  <a:pt x="230" y="223"/>
                  <a:pt x="233" y="213"/>
                  <a:pt x="238" y="208"/>
                </a:cubicBezTo>
                <a:cubicBezTo>
                  <a:pt x="242" y="204"/>
                  <a:pt x="248" y="202"/>
                  <a:pt x="254" y="202"/>
                </a:cubicBezTo>
                <a:cubicBezTo>
                  <a:pt x="256" y="202"/>
                  <a:pt x="258" y="202"/>
                  <a:pt x="261" y="203"/>
                </a:cubicBezTo>
                <a:lnTo>
                  <a:pt x="375" y="89"/>
                </a:lnTo>
                <a:cubicBezTo>
                  <a:pt x="389" y="75"/>
                  <a:pt x="389" y="52"/>
                  <a:pt x="375" y="37"/>
                </a:cubicBezTo>
                <a:close/>
              </a:path>
            </a:pathLst>
          </a:custGeom>
          <a:solidFill>
            <a:schemeClr val="bg1"/>
          </a:solidFill>
          <a:ln>
            <a:noFill/>
          </a:ln>
        </p:spPr>
        <p:txBody>
          <a:bodyPr vert="horz" wrap="square" lIns="91440" tIns="45720" rIns="91440" bIns="45720" numCol="1" anchor="t" anchorCtr="0" compatLnSpc="1"/>
          <a:lstStyle/>
          <a:p>
            <a:endParaRPr lang="zh-CN" altLang="en-US" sz="1500"/>
          </a:p>
        </p:txBody>
      </p:sp>
      <p:sp>
        <p:nvSpPr>
          <p:cNvPr id="89" name="Freeform 35"/>
          <p:cNvSpPr>
            <a:spLocks noEditPoints="1"/>
          </p:cNvSpPr>
          <p:nvPr/>
        </p:nvSpPr>
        <p:spPr bwMode="auto">
          <a:xfrm>
            <a:off x="6895784" y="1463543"/>
            <a:ext cx="294065" cy="318039"/>
          </a:xfrm>
          <a:custGeom>
            <a:avLst/>
            <a:gdLst>
              <a:gd name="T0" fmla="*/ 29 w 433"/>
              <a:gd name="T1" fmla="*/ 29 h 469"/>
              <a:gd name="T2" fmla="*/ 115 w 433"/>
              <a:gd name="T3" fmla="*/ 28 h 469"/>
              <a:gd name="T4" fmla="*/ 208 w 433"/>
              <a:gd name="T5" fmla="*/ 3 h 469"/>
              <a:gd name="T6" fmla="*/ 216 w 433"/>
              <a:gd name="T7" fmla="*/ 0 h 469"/>
              <a:gd name="T8" fmla="*/ 225 w 433"/>
              <a:gd name="T9" fmla="*/ 3 h 469"/>
              <a:gd name="T10" fmla="*/ 318 w 433"/>
              <a:gd name="T11" fmla="*/ 28 h 469"/>
              <a:gd name="T12" fmla="*/ 404 w 433"/>
              <a:gd name="T13" fmla="*/ 29 h 469"/>
              <a:gd name="T14" fmla="*/ 433 w 433"/>
              <a:gd name="T15" fmla="*/ 25 h 469"/>
              <a:gd name="T16" fmla="*/ 433 w 433"/>
              <a:gd name="T17" fmla="*/ 58 h 469"/>
              <a:gd name="T18" fmla="*/ 372 w 433"/>
              <a:gd name="T19" fmla="*/ 355 h 469"/>
              <a:gd name="T20" fmla="*/ 222 w 433"/>
              <a:gd name="T21" fmla="*/ 468 h 469"/>
              <a:gd name="T22" fmla="*/ 216 w 433"/>
              <a:gd name="T23" fmla="*/ 469 h 469"/>
              <a:gd name="T24" fmla="*/ 210 w 433"/>
              <a:gd name="T25" fmla="*/ 468 h 469"/>
              <a:gd name="T26" fmla="*/ 61 w 433"/>
              <a:gd name="T27" fmla="*/ 355 h 469"/>
              <a:gd name="T28" fmla="*/ 0 w 433"/>
              <a:gd name="T29" fmla="*/ 58 h 469"/>
              <a:gd name="T30" fmla="*/ 0 w 433"/>
              <a:gd name="T31" fmla="*/ 25 h 469"/>
              <a:gd name="T32" fmla="*/ 29 w 433"/>
              <a:gd name="T33" fmla="*/ 29 h 469"/>
              <a:gd name="T34" fmla="*/ 216 w 433"/>
              <a:gd name="T35" fmla="*/ 239 h 469"/>
              <a:gd name="T36" fmla="*/ 216 w 433"/>
              <a:gd name="T37" fmla="*/ 239 h 469"/>
              <a:gd name="T38" fmla="*/ 361 w 433"/>
              <a:gd name="T39" fmla="*/ 239 h 469"/>
              <a:gd name="T40" fmla="*/ 380 w 433"/>
              <a:gd name="T41" fmla="*/ 90 h 469"/>
              <a:gd name="T42" fmla="*/ 311 w 433"/>
              <a:gd name="T43" fmla="*/ 86 h 469"/>
              <a:gd name="T44" fmla="*/ 216 w 433"/>
              <a:gd name="T45" fmla="*/ 62 h 469"/>
              <a:gd name="T46" fmla="*/ 216 w 433"/>
              <a:gd name="T47" fmla="*/ 239 h 469"/>
              <a:gd name="T48" fmla="*/ 216 w 433"/>
              <a:gd name="T49" fmla="*/ 409 h 469"/>
              <a:gd name="T50" fmla="*/ 216 w 433"/>
              <a:gd name="T51" fmla="*/ 409 h 469"/>
              <a:gd name="T52" fmla="*/ 216 w 433"/>
              <a:gd name="T53" fmla="*/ 239 h 469"/>
              <a:gd name="T54" fmla="*/ 72 w 433"/>
              <a:gd name="T55" fmla="*/ 239 h 469"/>
              <a:gd name="T56" fmla="*/ 105 w 433"/>
              <a:gd name="T57" fmla="*/ 323 h 469"/>
              <a:gd name="T58" fmla="*/ 216 w 433"/>
              <a:gd name="T59" fmla="*/ 409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3" h="469">
                <a:moveTo>
                  <a:pt x="29" y="29"/>
                </a:moveTo>
                <a:cubicBezTo>
                  <a:pt x="57" y="32"/>
                  <a:pt x="85" y="32"/>
                  <a:pt x="115" y="28"/>
                </a:cubicBezTo>
                <a:cubicBezTo>
                  <a:pt x="145" y="24"/>
                  <a:pt x="176" y="16"/>
                  <a:pt x="208" y="3"/>
                </a:cubicBezTo>
                <a:lnTo>
                  <a:pt x="216" y="0"/>
                </a:lnTo>
                <a:lnTo>
                  <a:pt x="225" y="3"/>
                </a:lnTo>
                <a:cubicBezTo>
                  <a:pt x="257" y="16"/>
                  <a:pt x="288" y="24"/>
                  <a:pt x="318" y="28"/>
                </a:cubicBezTo>
                <a:cubicBezTo>
                  <a:pt x="347" y="32"/>
                  <a:pt x="376" y="32"/>
                  <a:pt x="404" y="29"/>
                </a:cubicBezTo>
                <a:lnTo>
                  <a:pt x="433" y="25"/>
                </a:lnTo>
                <a:lnTo>
                  <a:pt x="433" y="58"/>
                </a:lnTo>
                <a:cubicBezTo>
                  <a:pt x="431" y="199"/>
                  <a:pt x="409" y="293"/>
                  <a:pt x="372" y="355"/>
                </a:cubicBezTo>
                <a:cubicBezTo>
                  <a:pt x="334" y="421"/>
                  <a:pt x="281" y="452"/>
                  <a:pt x="222" y="468"/>
                </a:cubicBezTo>
                <a:lnTo>
                  <a:pt x="216" y="469"/>
                </a:lnTo>
                <a:lnTo>
                  <a:pt x="210" y="468"/>
                </a:lnTo>
                <a:cubicBezTo>
                  <a:pt x="151" y="452"/>
                  <a:pt x="99" y="421"/>
                  <a:pt x="61" y="355"/>
                </a:cubicBezTo>
                <a:cubicBezTo>
                  <a:pt x="24" y="293"/>
                  <a:pt x="1" y="199"/>
                  <a:pt x="0" y="58"/>
                </a:cubicBezTo>
                <a:lnTo>
                  <a:pt x="0" y="25"/>
                </a:lnTo>
                <a:lnTo>
                  <a:pt x="29" y="29"/>
                </a:lnTo>
                <a:close/>
                <a:moveTo>
                  <a:pt x="216" y="239"/>
                </a:moveTo>
                <a:lnTo>
                  <a:pt x="216" y="239"/>
                </a:lnTo>
                <a:lnTo>
                  <a:pt x="361" y="239"/>
                </a:lnTo>
                <a:cubicBezTo>
                  <a:pt x="371" y="198"/>
                  <a:pt x="377" y="149"/>
                  <a:pt x="380" y="90"/>
                </a:cubicBezTo>
                <a:cubicBezTo>
                  <a:pt x="357" y="91"/>
                  <a:pt x="335" y="90"/>
                  <a:pt x="311" y="86"/>
                </a:cubicBezTo>
                <a:cubicBezTo>
                  <a:pt x="281" y="82"/>
                  <a:pt x="249" y="74"/>
                  <a:pt x="216" y="62"/>
                </a:cubicBezTo>
                <a:lnTo>
                  <a:pt x="216" y="239"/>
                </a:lnTo>
                <a:close/>
                <a:moveTo>
                  <a:pt x="216" y="409"/>
                </a:moveTo>
                <a:lnTo>
                  <a:pt x="216" y="409"/>
                </a:lnTo>
                <a:lnTo>
                  <a:pt x="216" y="239"/>
                </a:lnTo>
                <a:lnTo>
                  <a:pt x="72" y="239"/>
                </a:lnTo>
                <a:cubicBezTo>
                  <a:pt x="80" y="273"/>
                  <a:pt x="92" y="301"/>
                  <a:pt x="105" y="323"/>
                </a:cubicBezTo>
                <a:cubicBezTo>
                  <a:pt x="133" y="372"/>
                  <a:pt x="172" y="396"/>
                  <a:pt x="216" y="409"/>
                </a:cubicBezTo>
                <a:close/>
              </a:path>
            </a:pathLst>
          </a:custGeom>
          <a:solidFill>
            <a:schemeClr val="bg1"/>
          </a:solidFill>
          <a:ln>
            <a:noFill/>
          </a:ln>
        </p:spPr>
        <p:txBody>
          <a:bodyPr vert="horz" wrap="square" lIns="91440" tIns="45720" rIns="91440" bIns="45720" numCol="1" anchor="t" anchorCtr="0" compatLnSpc="1"/>
          <a:lstStyle/>
          <a:p>
            <a:endParaRPr lang="zh-CN" altLang="en-US" sz="1500"/>
          </a:p>
        </p:txBody>
      </p:sp>
      <p:sp>
        <p:nvSpPr>
          <p:cNvPr id="90" name="Freeform 20"/>
          <p:cNvSpPr>
            <a:spLocks noEditPoints="1"/>
          </p:cNvSpPr>
          <p:nvPr/>
        </p:nvSpPr>
        <p:spPr bwMode="auto">
          <a:xfrm>
            <a:off x="4949998" y="1419622"/>
            <a:ext cx="287664" cy="361960"/>
          </a:xfrm>
          <a:custGeom>
            <a:avLst/>
            <a:gdLst>
              <a:gd name="T0" fmla="*/ 41 w 355"/>
              <a:gd name="T1" fmla="*/ 121 h 447"/>
              <a:gd name="T2" fmla="*/ 60 w 355"/>
              <a:gd name="T3" fmla="*/ 238 h 447"/>
              <a:gd name="T4" fmla="*/ 174 w 355"/>
              <a:gd name="T5" fmla="*/ 22 h 447"/>
              <a:gd name="T6" fmla="*/ 291 w 355"/>
              <a:gd name="T7" fmla="*/ 235 h 447"/>
              <a:gd name="T8" fmla="*/ 213 w 355"/>
              <a:gd name="T9" fmla="*/ 296 h 447"/>
              <a:gd name="T10" fmla="*/ 217 w 355"/>
              <a:gd name="T11" fmla="*/ 310 h 447"/>
              <a:gd name="T12" fmla="*/ 304 w 355"/>
              <a:gd name="T13" fmla="*/ 236 h 447"/>
              <a:gd name="T14" fmla="*/ 312 w 355"/>
              <a:gd name="T15" fmla="*/ 122 h 447"/>
              <a:gd name="T16" fmla="*/ 167 w 355"/>
              <a:gd name="T17" fmla="*/ 0 h 447"/>
              <a:gd name="T18" fmla="*/ 175 w 355"/>
              <a:gd name="T19" fmla="*/ 57 h 447"/>
              <a:gd name="T20" fmla="*/ 213 w 355"/>
              <a:gd name="T21" fmla="*/ 96 h 447"/>
              <a:gd name="T22" fmla="*/ 175 w 355"/>
              <a:gd name="T23" fmla="*/ 57 h 447"/>
              <a:gd name="T24" fmla="*/ 132 w 355"/>
              <a:gd name="T25" fmla="*/ 173 h 447"/>
              <a:gd name="T26" fmla="*/ 132 w 355"/>
              <a:gd name="T27" fmla="*/ 209 h 447"/>
              <a:gd name="T28" fmla="*/ 132 w 355"/>
              <a:gd name="T29" fmla="*/ 173 h 447"/>
              <a:gd name="T30" fmla="*/ 223 w 355"/>
              <a:gd name="T31" fmla="*/ 173 h 447"/>
              <a:gd name="T32" fmla="*/ 223 w 355"/>
              <a:gd name="T33" fmla="*/ 209 h 447"/>
              <a:gd name="T34" fmla="*/ 223 w 355"/>
              <a:gd name="T35" fmla="*/ 173 h 447"/>
              <a:gd name="T36" fmla="*/ 190 w 355"/>
              <a:gd name="T37" fmla="*/ 292 h 447"/>
              <a:gd name="T38" fmla="*/ 157 w 355"/>
              <a:gd name="T39" fmla="*/ 303 h 447"/>
              <a:gd name="T40" fmla="*/ 171 w 355"/>
              <a:gd name="T41" fmla="*/ 325 h 447"/>
              <a:gd name="T42" fmla="*/ 204 w 355"/>
              <a:gd name="T43" fmla="*/ 313 h 447"/>
              <a:gd name="T44" fmla="*/ 190 w 355"/>
              <a:gd name="T45" fmla="*/ 292 h 447"/>
              <a:gd name="T46" fmla="*/ 252 w 355"/>
              <a:gd name="T47" fmla="*/ 312 h 447"/>
              <a:gd name="T48" fmla="*/ 223 w 355"/>
              <a:gd name="T49" fmla="*/ 447 h 447"/>
              <a:gd name="T50" fmla="*/ 252 w 355"/>
              <a:gd name="T51" fmla="*/ 312 h 447"/>
              <a:gd name="T52" fmla="*/ 108 w 355"/>
              <a:gd name="T53" fmla="*/ 315 h 447"/>
              <a:gd name="T54" fmla="*/ 132 w 355"/>
              <a:gd name="T55" fmla="*/ 447 h 447"/>
              <a:gd name="T56" fmla="*/ 108 w 355"/>
              <a:gd name="T57" fmla="*/ 315 h 447"/>
              <a:gd name="T58" fmla="*/ 156 w 355"/>
              <a:gd name="T59" fmla="*/ 341 h 447"/>
              <a:gd name="T60" fmla="*/ 157 w 355"/>
              <a:gd name="T61" fmla="*/ 447 h 447"/>
              <a:gd name="T62" fmla="*/ 205 w 355"/>
              <a:gd name="T63" fmla="*/ 344 h 447"/>
              <a:gd name="T64" fmla="*/ 156 w 355"/>
              <a:gd name="T65" fmla="*/ 341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5" h="447">
                <a:moveTo>
                  <a:pt x="167" y="0"/>
                </a:moveTo>
                <a:cubicBezTo>
                  <a:pt x="95" y="2"/>
                  <a:pt x="46" y="57"/>
                  <a:pt x="41" y="121"/>
                </a:cubicBezTo>
                <a:cubicBezTo>
                  <a:pt x="18" y="130"/>
                  <a:pt x="1" y="152"/>
                  <a:pt x="2" y="178"/>
                </a:cubicBezTo>
                <a:cubicBezTo>
                  <a:pt x="4" y="237"/>
                  <a:pt x="28" y="238"/>
                  <a:pt x="60" y="238"/>
                </a:cubicBezTo>
                <a:lnTo>
                  <a:pt x="60" y="125"/>
                </a:lnTo>
                <a:cubicBezTo>
                  <a:pt x="60" y="76"/>
                  <a:pt x="108" y="22"/>
                  <a:pt x="174" y="22"/>
                </a:cubicBezTo>
                <a:cubicBezTo>
                  <a:pt x="239" y="22"/>
                  <a:pt x="275" y="73"/>
                  <a:pt x="291" y="118"/>
                </a:cubicBezTo>
                <a:lnTo>
                  <a:pt x="291" y="235"/>
                </a:lnTo>
                <a:cubicBezTo>
                  <a:pt x="288" y="242"/>
                  <a:pt x="279" y="251"/>
                  <a:pt x="263" y="266"/>
                </a:cubicBezTo>
                <a:cubicBezTo>
                  <a:pt x="243" y="286"/>
                  <a:pt x="213" y="296"/>
                  <a:pt x="213" y="296"/>
                </a:cubicBezTo>
                <a:cubicBezTo>
                  <a:pt x="210" y="297"/>
                  <a:pt x="207" y="301"/>
                  <a:pt x="208" y="305"/>
                </a:cubicBezTo>
                <a:cubicBezTo>
                  <a:pt x="209" y="309"/>
                  <a:pt x="214" y="312"/>
                  <a:pt x="217" y="310"/>
                </a:cubicBezTo>
                <a:cubicBezTo>
                  <a:pt x="217" y="310"/>
                  <a:pt x="248" y="300"/>
                  <a:pt x="271" y="277"/>
                </a:cubicBezTo>
                <a:cubicBezTo>
                  <a:pt x="294" y="255"/>
                  <a:pt x="304" y="237"/>
                  <a:pt x="304" y="236"/>
                </a:cubicBezTo>
                <a:cubicBezTo>
                  <a:pt x="329" y="230"/>
                  <a:pt x="348" y="230"/>
                  <a:pt x="348" y="178"/>
                </a:cubicBezTo>
                <a:cubicBezTo>
                  <a:pt x="348" y="153"/>
                  <a:pt x="333" y="131"/>
                  <a:pt x="312" y="122"/>
                </a:cubicBezTo>
                <a:cubicBezTo>
                  <a:pt x="296" y="63"/>
                  <a:pt x="247" y="2"/>
                  <a:pt x="174" y="0"/>
                </a:cubicBezTo>
                <a:cubicBezTo>
                  <a:pt x="171" y="0"/>
                  <a:pt x="169" y="0"/>
                  <a:pt x="167" y="0"/>
                </a:cubicBezTo>
                <a:close/>
                <a:moveTo>
                  <a:pt x="175" y="57"/>
                </a:moveTo>
                <a:lnTo>
                  <a:pt x="175" y="57"/>
                </a:lnTo>
                <a:cubicBezTo>
                  <a:pt x="92" y="57"/>
                  <a:pt x="52" y="120"/>
                  <a:pt x="70" y="185"/>
                </a:cubicBezTo>
                <a:cubicBezTo>
                  <a:pt x="70" y="185"/>
                  <a:pt x="212" y="126"/>
                  <a:pt x="213" y="96"/>
                </a:cubicBezTo>
                <a:cubicBezTo>
                  <a:pt x="244" y="138"/>
                  <a:pt x="280" y="155"/>
                  <a:pt x="280" y="155"/>
                </a:cubicBezTo>
                <a:cubicBezTo>
                  <a:pt x="276" y="83"/>
                  <a:pt x="243" y="58"/>
                  <a:pt x="175" y="57"/>
                </a:cubicBezTo>
                <a:close/>
                <a:moveTo>
                  <a:pt x="132" y="173"/>
                </a:moveTo>
                <a:lnTo>
                  <a:pt x="132" y="173"/>
                </a:lnTo>
                <a:cubicBezTo>
                  <a:pt x="120" y="173"/>
                  <a:pt x="111" y="181"/>
                  <a:pt x="111" y="191"/>
                </a:cubicBezTo>
                <a:cubicBezTo>
                  <a:pt x="111" y="201"/>
                  <a:pt x="120" y="209"/>
                  <a:pt x="132" y="209"/>
                </a:cubicBezTo>
                <a:cubicBezTo>
                  <a:pt x="144" y="209"/>
                  <a:pt x="154" y="201"/>
                  <a:pt x="154" y="191"/>
                </a:cubicBezTo>
                <a:cubicBezTo>
                  <a:pt x="154" y="181"/>
                  <a:pt x="144" y="173"/>
                  <a:pt x="132" y="173"/>
                </a:cubicBezTo>
                <a:close/>
                <a:moveTo>
                  <a:pt x="223" y="173"/>
                </a:moveTo>
                <a:lnTo>
                  <a:pt x="223" y="173"/>
                </a:lnTo>
                <a:cubicBezTo>
                  <a:pt x="211" y="173"/>
                  <a:pt x="201" y="181"/>
                  <a:pt x="201" y="191"/>
                </a:cubicBezTo>
                <a:cubicBezTo>
                  <a:pt x="201" y="201"/>
                  <a:pt x="211" y="209"/>
                  <a:pt x="223" y="209"/>
                </a:cubicBezTo>
                <a:cubicBezTo>
                  <a:pt x="235" y="209"/>
                  <a:pt x="245" y="201"/>
                  <a:pt x="245" y="191"/>
                </a:cubicBezTo>
                <a:cubicBezTo>
                  <a:pt x="245" y="181"/>
                  <a:pt x="235" y="173"/>
                  <a:pt x="223" y="173"/>
                </a:cubicBezTo>
                <a:close/>
                <a:moveTo>
                  <a:pt x="190" y="292"/>
                </a:moveTo>
                <a:lnTo>
                  <a:pt x="190" y="292"/>
                </a:lnTo>
                <a:lnTo>
                  <a:pt x="169" y="293"/>
                </a:lnTo>
                <a:cubicBezTo>
                  <a:pt x="162" y="294"/>
                  <a:pt x="157" y="299"/>
                  <a:pt x="157" y="303"/>
                </a:cubicBezTo>
                <a:lnTo>
                  <a:pt x="158" y="318"/>
                </a:lnTo>
                <a:cubicBezTo>
                  <a:pt x="158" y="322"/>
                  <a:pt x="164" y="326"/>
                  <a:pt x="171" y="325"/>
                </a:cubicBezTo>
                <a:lnTo>
                  <a:pt x="192" y="323"/>
                </a:lnTo>
                <a:cubicBezTo>
                  <a:pt x="198" y="322"/>
                  <a:pt x="204" y="318"/>
                  <a:pt x="204" y="313"/>
                </a:cubicBezTo>
                <a:lnTo>
                  <a:pt x="203" y="299"/>
                </a:lnTo>
                <a:cubicBezTo>
                  <a:pt x="202" y="295"/>
                  <a:pt x="196" y="291"/>
                  <a:pt x="190" y="292"/>
                </a:cubicBezTo>
                <a:close/>
                <a:moveTo>
                  <a:pt x="252" y="312"/>
                </a:moveTo>
                <a:lnTo>
                  <a:pt x="252" y="312"/>
                </a:lnTo>
                <a:cubicBezTo>
                  <a:pt x="246" y="313"/>
                  <a:pt x="241" y="314"/>
                  <a:pt x="235" y="316"/>
                </a:cubicBezTo>
                <a:lnTo>
                  <a:pt x="223" y="447"/>
                </a:lnTo>
                <a:lnTo>
                  <a:pt x="355" y="447"/>
                </a:lnTo>
                <a:cubicBezTo>
                  <a:pt x="336" y="406"/>
                  <a:pt x="302" y="310"/>
                  <a:pt x="252" y="312"/>
                </a:cubicBezTo>
                <a:close/>
                <a:moveTo>
                  <a:pt x="108" y="315"/>
                </a:moveTo>
                <a:lnTo>
                  <a:pt x="108" y="315"/>
                </a:lnTo>
                <a:cubicBezTo>
                  <a:pt x="49" y="318"/>
                  <a:pt x="20" y="404"/>
                  <a:pt x="0" y="447"/>
                </a:cubicBezTo>
                <a:lnTo>
                  <a:pt x="132" y="447"/>
                </a:lnTo>
                <a:lnTo>
                  <a:pt x="120" y="316"/>
                </a:lnTo>
                <a:cubicBezTo>
                  <a:pt x="116" y="315"/>
                  <a:pt x="112" y="315"/>
                  <a:pt x="108" y="315"/>
                </a:cubicBezTo>
                <a:close/>
                <a:moveTo>
                  <a:pt x="156" y="341"/>
                </a:moveTo>
                <a:lnTo>
                  <a:pt x="156" y="341"/>
                </a:lnTo>
                <a:cubicBezTo>
                  <a:pt x="152" y="341"/>
                  <a:pt x="150" y="343"/>
                  <a:pt x="150" y="344"/>
                </a:cubicBezTo>
                <a:lnTo>
                  <a:pt x="157" y="447"/>
                </a:lnTo>
                <a:lnTo>
                  <a:pt x="198" y="447"/>
                </a:lnTo>
                <a:lnTo>
                  <a:pt x="205" y="344"/>
                </a:lnTo>
                <a:cubicBezTo>
                  <a:pt x="205" y="343"/>
                  <a:pt x="203" y="341"/>
                  <a:pt x="200" y="341"/>
                </a:cubicBezTo>
                <a:lnTo>
                  <a:pt x="156" y="341"/>
                </a:lnTo>
                <a:close/>
              </a:path>
            </a:pathLst>
          </a:custGeom>
          <a:solidFill>
            <a:schemeClr val="bg1"/>
          </a:solidFill>
          <a:ln>
            <a:noFill/>
          </a:ln>
        </p:spPr>
        <p:txBody>
          <a:bodyPr vert="horz" wrap="square" lIns="91440" tIns="45720" rIns="91440" bIns="45720" numCol="1" anchor="t" anchorCtr="0" compatLnSpc="1"/>
          <a:lstStyle/>
          <a:p>
            <a:endParaRPr lang="zh-CN" altLang="en-US" sz="1500"/>
          </a:p>
        </p:txBody>
      </p:sp>
    </p:spTree>
  </p:cSld>
  <p:clrMapOvr>
    <a:masterClrMapping/>
  </p:clrMapOvr>
  <p:transition spd="slow" advClick="0" advTm="0">
    <p:pull/>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14:presetBounceEnd="44000">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14:bounceEnd="44000">
                                          <p:cBhvr additive="base">
                                            <p:cTn id="7" dur="500" fill="hold"/>
                                            <p:tgtEl>
                                              <p:spTgt spid="63"/>
                                            </p:tgtEl>
                                            <p:attrNameLst>
                                              <p:attrName>ppt_x</p:attrName>
                                            </p:attrNameLst>
                                          </p:cBhvr>
                                          <p:tavLst>
                                            <p:tav tm="0">
                                              <p:val>
                                                <p:strVal val="#ppt_x"/>
                                              </p:val>
                                            </p:tav>
                                            <p:tav tm="100000">
                                              <p:val>
                                                <p:strVal val="#ppt_x"/>
                                              </p:val>
                                            </p:tav>
                                          </p:tavLst>
                                        </p:anim>
                                        <p:anim calcmode="lin" valueType="num" p14:bounceEnd="44000">
                                          <p:cBhvr additive="base">
                                            <p:cTn id="8" dur="500" fill="hold"/>
                                            <p:tgtEl>
                                              <p:spTgt spid="6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44000">
                                      <p:stCondLst>
                                        <p:cond delay="100"/>
                                      </p:stCondLst>
                                      <p:childTnLst>
                                        <p:set>
                                          <p:cBhvr>
                                            <p:cTn id="10" dur="1" fill="hold">
                                              <p:stCondLst>
                                                <p:cond delay="0"/>
                                              </p:stCondLst>
                                            </p:cTn>
                                            <p:tgtEl>
                                              <p:spTgt spid="68"/>
                                            </p:tgtEl>
                                            <p:attrNameLst>
                                              <p:attrName>style.visibility</p:attrName>
                                            </p:attrNameLst>
                                          </p:cBhvr>
                                          <p:to>
                                            <p:strVal val="visible"/>
                                          </p:to>
                                        </p:set>
                                        <p:anim calcmode="lin" valueType="num" p14:bounceEnd="44000">
                                          <p:cBhvr additive="base">
                                            <p:cTn id="11" dur="500" fill="hold"/>
                                            <p:tgtEl>
                                              <p:spTgt spid="68"/>
                                            </p:tgtEl>
                                            <p:attrNameLst>
                                              <p:attrName>ppt_x</p:attrName>
                                            </p:attrNameLst>
                                          </p:cBhvr>
                                          <p:tavLst>
                                            <p:tav tm="0">
                                              <p:val>
                                                <p:strVal val="#ppt_x"/>
                                              </p:val>
                                            </p:tav>
                                            <p:tav tm="100000">
                                              <p:val>
                                                <p:strVal val="#ppt_x"/>
                                              </p:val>
                                            </p:tav>
                                          </p:tavLst>
                                        </p:anim>
                                        <p:anim calcmode="lin" valueType="num" p14:bounceEnd="44000">
                                          <p:cBhvr additive="base">
                                            <p:cTn id="12" dur="500" fill="hold"/>
                                            <p:tgtEl>
                                              <p:spTgt spid="6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44000">
                                      <p:stCondLst>
                                        <p:cond delay="200"/>
                                      </p:stCondLst>
                                      <p:childTnLst>
                                        <p:set>
                                          <p:cBhvr>
                                            <p:cTn id="14" dur="1" fill="hold">
                                              <p:stCondLst>
                                                <p:cond delay="0"/>
                                              </p:stCondLst>
                                            </p:cTn>
                                            <p:tgtEl>
                                              <p:spTgt spid="73"/>
                                            </p:tgtEl>
                                            <p:attrNameLst>
                                              <p:attrName>style.visibility</p:attrName>
                                            </p:attrNameLst>
                                          </p:cBhvr>
                                          <p:to>
                                            <p:strVal val="visible"/>
                                          </p:to>
                                        </p:set>
                                        <p:anim calcmode="lin" valueType="num" p14:bounceEnd="44000">
                                          <p:cBhvr additive="base">
                                            <p:cTn id="15" dur="500" fill="hold"/>
                                            <p:tgtEl>
                                              <p:spTgt spid="73"/>
                                            </p:tgtEl>
                                            <p:attrNameLst>
                                              <p:attrName>ppt_x</p:attrName>
                                            </p:attrNameLst>
                                          </p:cBhvr>
                                          <p:tavLst>
                                            <p:tav tm="0">
                                              <p:val>
                                                <p:strVal val="#ppt_x"/>
                                              </p:val>
                                            </p:tav>
                                            <p:tav tm="100000">
                                              <p:val>
                                                <p:strVal val="#ppt_x"/>
                                              </p:val>
                                            </p:tav>
                                          </p:tavLst>
                                        </p:anim>
                                        <p:anim calcmode="lin" valueType="num" p14:bounceEnd="44000">
                                          <p:cBhvr additive="base">
                                            <p:cTn id="16" dur="500" fill="hold"/>
                                            <p:tgtEl>
                                              <p:spTgt spid="7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44000">
                                      <p:stCondLst>
                                        <p:cond delay="300"/>
                                      </p:stCondLst>
                                      <p:childTnLst>
                                        <p:set>
                                          <p:cBhvr>
                                            <p:cTn id="18" dur="1" fill="hold">
                                              <p:stCondLst>
                                                <p:cond delay="0"/>
                                              </p:stCondLst>
                                            </p:cTn>
                                            <p:tgtEl>
                                              <p:spTgt spid="78"/>
                                            </p:tgtEl>
                                            <p:attrNameLst>
                                              <p:attrName>style.visibility</p:attrName>
                                            </p:attrNameLst>
                                          </p:cBhvr>
                                          <p:to>
                                            <p:strVal val="visible"/>
                                          </p:to>
                                        </p:set>
                                        <p:anim calcmode="lin" valueType="num" p14:bounceEnd="44000">
                                          <p:cBhvr additive="base">
                                            <p:cTn id="19" dur="500" fill="hold"/>
                                            <p:tgtEl>
                                              <p:spTgt spid="78"/>
                                            </p:tgtEl>
                                            <p:attrNameLst>
                                              <p:attrName>ppt_x</p:attrName>
                                            </p:attrNameLst>
                                          </p:cBhvr>
                                          <p:tavLst>
                                            <p:tav tm="0">
                                              <p:val>
                                                <p:strVal val="#ppt_x"/>
                                              </p:val>
                                            </p:tav>
                                            <p:tav tm="100000">
                                              <p:val>
                                                <p:strVal val="#ppt_x"/>
                                              </p:val>
                                            </p:tav>
                                          </p:tavLst>
                                        </p:anim>
                                        <p:anim calcmode="lin" valueType="num" p14:bounceEnd="44000">
                                          <p:cBhvr additive="base">
                                            <p:cTn id="20" dur="500" fill="hold"/>
                                            <p:tgtEl>
                                              <p:spTgt spid="78"/>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grpId="0" nodeType="afterEffect" p14:presetBounceEnd="44000">
                                      <p:stCondLst>
                                        <p:cond delay="0"/>
                                      </p:stCondLst>
                                      <p:childTnLst>
                                        <p:set>
                                          <p:cBhvr>
                                            <p:cTn id="23" dur="1" fill="hold">
                                              <p:stCondLst>
                                                <p:cond delay="0"/>
                                              </p:stCondLst>
                                            </p:cTn>
                                            <p:tgtEl>
                                              <p:spTgt spid="83"/>
                                            </p:tgtEl>
                                            <p:attrNameLst>
                                              <p:attrName>style.visibility</p:attrName>
                                            </p:attrNameLst>
                                          </p:cBhvr>
                                          <p:to>
                                            <p:strVal val="visible"/>
                                          </p:to>
                                        </p:set>
                                        <p:anim calcmode="lin" valueType="num" p14:bounceEnd="44000">
                                          <p:cBhvr additive="base">
                                            <p:cTn id="24" dur="500" fill="hold"/>
                                            <p:tgtEl>
                                              <p:spTgt spid="83"/>
                                            </p:tgtEl>
                                            <p:attrNameLst>
                                              <p:attrName>ppt_x</p:attrName>
                                            </p:attrNameLst>
                                          </p:cBhvr>
                                          <p:tavLst>
                                            <p:tav tm="0">
                                              <p:val>
                                                <p:strVal val="#ppt_x"/>
                                              </p:val>
                                            </p:tav>
                                            <p:tav tm="100000">
                                              <p:val>
                                                <p:strVal val="#ppt_x"/>
                                              </p:val>
                                            </p:tav>
                                          </p:tavLst>
                                        </p:anim>
                                        <p:anim calcmode="lin" valueType="num" p14:bounceEnd="44000">
                                          <p:cBhvr additive="base">
                                            <p:cTn id="25" dur="500" fill="hold"/>
                                            <p:tgtEl>
                                              <p:spTgt spid="8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14:presetBounceEnd="44000">
                                      <p:stCondLst>
                                        <p:cond delay="100"/>
                                      </p:stCondLst>
                                      <p:childTnLst>
                                        <p:set>
                                          <p:cBhvr>
                                            <p:cTn id="27" dur="1" fill="hold">
                                              <p:stCondLst>
                                                <p:cond delay="0"/>
                                              </p:stCondLst>
                                            </p:cTn>
                                            <p:tgtEl>
                                              <p:spTgt spid="84"/>
                                            </p:tgtEl>
                                            <p:attrNameLst>
                                              <p:attrName>style.visibility</p:attrName>
                                            </p:attrNameLst>
                                          </p:cBhvr>
                                          <p:to>
                                            <p:strVal val="visible"/>
                                          </p:to>
                                        </p:set>
                                        <p:anim calcmode="lin" valueType="num" p14:bounceEnd="44000">
                                          <p:cBhvr additive="base">
                                            <p:cTn id="28" dur="500" fill="hold"/>
                                            <p:tgtEl>
                                              <p:spTgt spid="84"/>
                                            </p:tgtEl>
                                            <p:attrNameLst>
                                              <p:attrName>ppt_x</p:attrName>
                                            </p:attrNameLst>
                                          </p:cBhvr>
                                          <p:tavLst>
                                            <p:tav tm="0">
                                              <p:val>
                                                <p:strVal val="#ppt_x"/>
                                              </p:val>
                                            </p:tav>
                                            <p:tav tm="100000">
                                              <p:val>
                                                <p:strVal val="#ppt_x"/>
                                              </p:val>
                                            </p:tav>
                                          </p:tavLst>
                                        </p:anim>
                                        <p:anim calcmode="lin" valueType="num" p14:bounceEnd="44000">
                                          <p:cBhvr additive="base">
                                            <p:cTn id="29" dur="500" fill="hold"/>
                                            <p:tgtEl>
                                              <p:spTgt spid="8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14:presetBounceEnd="44000">
                                      <p:stCondLst>
                                        <p:cond delay="200"/>
                                      </p:stCondLst>
                                      <p:childTnLst>
                                        <p:set>
                                          <p:cBhvr>
                                            <p:cTn id="31" dur="1" fill="hold">
                                              <p:stCondLst>
                                                <p:cond delay="0"/>
                                              </p:stCondLst>
                                            </p:cTn>
                                            <p:tgtEl>
                                              <p:spTgt spid="85"/>
                                            </p:tgtEl>
                                            <p:attrNameLst>
                                              <p:attrName>style.visibility</p:attrName>
                                            </p:attrNameLst>
                                          </p:cBhvr>
                                          <p:to>
                                            <p:strVal val="visible"/>
                                          </p:to>
                                        </p:set>
                                        <p:anim calcmode="lin" valueType="num" p14:bounceEnd="44000">
                                          <p:cBhvr additive="base">
                                            <p:cTn id="32" dur="500" fill="hold"/>
                                            <p:tgtEl>
                                              <p:spTgt spid="85"/>
                                            </p:tgtEl>
                                            <p:attrNameLst>
                                              <p:attrName>ppt_x</p:attrName>
                                            </p:attrNameLst>
                                          </p:cBhvr>
                                          <p:tavLst>
                                            <p:tav tm="0">
                                              <p:val>
                                                <p:strVal val="#ppt_x"/>
                                              </p:val>
                                            </p:tav>
                                            <p:tav tm="100000">
                                              <p:val>
                                                <p:strVal val="#ppt_x"/>
                                              </p:val>
                                            </p:tav>
                                          </p:tavLst>
                                        </p:anim>
                                        <p:anim calcmode="lin" valueType="num" p14:bounceEnd="44000">
                                          <p:cBhvr additive="base">
                                            <p:cTn id="33" dur="500" fill="hold"/>
                                            <p:tgtEl>
                                              <p:spTgt spid="85"/>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14:presetBounceEnd="44000">
                                      <p:stCondLst>
                                        <p:cond delay="300"/>
                                      </p:stCondLst>
                                      <p:childTnLst>
                                        <p:set>
                                          <p:cBhvr>
                                            <p:cTn id="35" dur="1" fill="hold">
                                              <p:stCondLst>
                                                <p:cond delay="0"/>
                                              </p:stCondLst>
                                            </p:cTn>
                                            <p:tgtEl>
                                              <p:spTgt spid="86"/>
                                            </p:tgtEl>
                                            <p:attrNameLst>
                                              <p:attrName>style.visibility</p:attrName>
                                            </p:attrNameLst>
                                          </p:cBhvr>
                                          <p:to>
                                            <p:strVal val="visible"/>
                                          </p:to>
                                        </p:set>
                                        <p:anim calcmode="lin" valueType="num" p14:bounceEnd="44000">
                                          <p:cBhvr additive="base">
                                            <p:cTn id="36" dur="500" fill="hold"/>
                                            <p:tgtEl>
                                              <p:spTgt spid="86"/>
                                            </p:tgtEl>
                                            <p:attrNameLst>
                                              <p:attrName>ppt_x</p:attrName>
                                            </p:attrNameLst>
                                          </p:cBhvr>
                                          <p:tavLst>
                                            <p:tav tm="0">
                                              <p:val>
                                                <p:strVal val="#ppt_x"/>
                                              </p:val>
                                            </p:tav>
                                            <p:tav tm="100000">
                                              <p:val>
                                                <p:strVal val="#ppt_x"/>
                                              </p:val>
                                            </p:tav>
                                          </p:tavLst>
                                        </p:anim>
                                        <p:anim calcmode="lin" valueType="num" p14:bounceEnd="44000">
                                          <p:cBhvr additive="base">
                                            <p:cTn id="37" dur="500" fill="hold"/>
                                            <p:tgtEl>
                                              <p:spTgt spid="86"/>
                                            </p:tgtEl>
                                            <p:attrNameLst>
                                              <p:attrName>ppt_y</p:attrName>
                                            </p:attrNameLst>
                                          </p:cBhvr>
                                          <p:tavLst>
                                            <p:tav tm="0">
                                              <p:val>
                                                <p:strVal val="1+#ppt_h/2"/>
                                              </p:val>
                                            </p:tav>
                                            <p:tav tm="100000">
                                              <p:val>
                                                <p:strVal val="#ppt_y"/>
                                              </p:val>
                                            </p:tav>
                                          </p:tavLst>
                                        </p:anim>
                                      </p:childTnLst>
                                    </p:cTn>
                                  </p:par>
                                  <p:par>
                                    <p:cTn id="38" presetID="31" presetClass="entr" presetSubtype="0" fill="hold" grpId="0" nodeType="withEffect">
                                      <p:stCondLst>
                                        <p:cond delay="400"/>
                                      </p:stCondLst>
                                      <p:childTnLst>
                                        <p:set>
                                          <p:cBhvr>
                                            <p:cTn id="39" dur="1" fill="hold">
                                              <p:stCondLst>
                                                <p:cond delay="0"/>
                                              </p:stCondLst>
                                            </p:cTn>
                                            <p:tgtEl>
                                              <p:spTgt spid="87"/>
                                            </p:tgtEl>
                                            <p:attrNameLst>
                                              <p:attrName>style.visibility</p:attrName>
                                            </p:attrNameLst>
                                          </p:cBhvr>
                                          <p:to>
                                            <p:strVal val="visible"/>
                                          </p:to>
                                        </p:set>
                                        <p:anim calcmode="lin" valueType="num">
                                          <p:cBhvr>
                                            <p:cTn id="40" dur="500" fill="hold"/>
                                            <p:tgtEl>
                                              <p:spTgt spid="87"/>
                                            </p:tgtEl>
                                            <p:attrNameLst>
                                              <p:attrName>ppt_w</p:attrName>
                                            </p:attrNameLst>
                                          </p:cBhvr>
                                          <p:tavLst>
                                            <p:tav tm="0">
                                              <p:val>
                                                <p:fltVal val="0"/>
                                              </p:val>
                                            </p:tav>
                                            <p:tav tm="100000">
                                              <p:val>
                                                <p:strVal val="#ppt_w"/>
                                              </p:val>
                                            </p:tav>
                                          </p:tavLst>
                                        </p:anim>
                                        <p:anim calcmode="lin" valueType="num">
                                          <p:cBhvr>
                                            <p:cTn id="41" dur="500" fill="hold"/>
                                            <p:tgtEl>
                                              <p:spTgt spid="87"/>
                                            </p:tgtEl>
                                            <p:attrNameLst>
                                              <p:attrName>ppt_h</p:attrName>
                                            </p:attrNameLst>
                                          </p:cBhvr>
                                          <p:tavLst>
                                            <p:tav tm="0">
                                              <p:val>
                                                <p:fltVal val="0"/>
                                              </p:val>
                                            </p:tav>
                                            <p:tav tm="100000">
                                              <p:val>
                                                <p:strVal val="#ppt_h"/>
                                              </p:val>
                                            </p:tav>
                                          </p:tavLst>
                                        </p:anim>
                                        <p:anim calcmode="lin" valueType="num">
                                          <p:cBhvr>
                                            <p:cTn id="42" dur="500" fill="hold"/>
                                            <p:tgtEl>
                                              <p:spTgt spid="87"/>
                                            </p:tgtEl>
                                            <p:attrNameLst>
                                              <p:attrName>style.rotation</p:attrName>
                                            </p:attrNameLst>
                                          </p:cBhvr>
                                          <p:tavLst>
                                            <p:tav tm="0">
                                              <p:val>
                                                <p:fltVal val="90"/>
                                              </p:val>
                                            </p:tav>
                                            <p:tav tm="100000">
                                              <p:val>
                                                <p:fltVal val="0"/>
                                              </p:val>
                                            </p:tav>
                                          </p:tavLst>
                                        </p:anim>
                                        <p:animEffect transition="in" filter="fade">
                                          <p:cBhvr>
                                            <p:cTn id="43" dur="500"/>
                                            <p:tgtEl>
                                              <p:spTgt spid="87"/>
                                            </p:tgtEl>
                                          </p:cBhvr>
                                        </p:animEffect>
                                      </p:childTnLst>
                                    </p:cTn>
                                  </p:par>
                                  <p:par>
                                    <p:cTn id="44" presetID="31" presetClass="entr" presetSubtype="0" fill="hold" grpId="0" nodeType="withEffect">
                                      <p:stCondLst>
                                        <p:cond delay="500"/>
                                      </p:stCondLst>
                                      <p:childTnLst>
                                        <p:set>
                                          <p:cBhvr>
                                            <p:cTn id="45" dur="1" fill="hold">
                                              <p:stCondLst>
                                                <p:cond delay="0"/>
                                              </p:stCondLst>
                                            </p:cTn>
                                            <p:tgtEl>
                                              <p:spTgt spid="88"/>
                                            </p:tgtEl>
                                            <p:attrNameLst>
                                              <p:attrName>style.visibility</p:attrName>
                                            </p:attrNameLst>
                                          </p:cBhvr>
                                          <p:to>
                                            <p:strVal val="visible"/>
                                          </p:to>
                                        </p:set>
                                        <p:anim calcmode="lin" valueType="num">
                                          <p:cBhvr>
                                            <p:cTn id="46" dur="500" fill="hold"/>
                                            <p:tgtEl>
                                              <p:spTgt spid="88"/>
                                            </p:tgtEl>
                                            <p:attrNameLst>
                                              <p:attrName>ppt_w</p:attrName>
                                            </p:attrNameLst>
                                          </p:cBhvr>
                                          <p:tavLst>
                                            <p:tav tm="0">
                                              <p:val>
                                                <p:fltVal val="0"/>
                                              </p:val>
                                            </p:tav>
                                            <p:tav tm="100000">
                                              <p:val>
                                                <p:strVal val="#ppt_w"/>
                                              </p:val>
                                            </p:tav>
                                          </p:tavLst>
                                        </p:anim>
                                        <p:anim calcmode="lin" valueType="num">
                                          <p:cBhvr>
                                            <p:cTn id="47" dur="500" fill="hold"/>
                                            <p:tgtEl>
                                              <p:spTgt spid="88"/>
                                            </p:tgtEl>
                                            <p:attrNameLst>
                                              <p:attrName>ppt_h</p:attrName>
                                            </p:attrNameLst>
                                          </p:cBhvr>
                                          <p:tavLst>
                                            <p:tav tm="0">
                                              <p:val>
                                                <p:fltVal val="0"/>
                                              </p:val>
                                            </p:tav>
                                            <p:tav tm="100000">
                                              <p:val>
                                                <p:strVal val="#ppt_h"/>
                                              </p:val>
                                            </p:tav>
                                          </p:tavLst>
                                        </p:anim>
                                        <p:anim calcmode="lin" valueType="num">
                                          <p:cBhvr>
                                            <p:cTn id="48" dur="500" fill="hold"/>
                                            <p:tgtEl>
                                              <p:spTgt spid="88"/>
                                            </p:tgtEl>
                                            <p:attrNameLst>
                                              <p:attrName>style.rotation</p:attrName>
                                            </p:attrNameLst>
                                          </p:cBhvr>
                                          <p:tavLst>
                                            <p:tav tm="0">
                                              <p:val>
                                                <p:fltVal val="90"/>
                                              </p:val>
                                            </p:tav>
                                            <p:tav tm="100000">
                                              <p:val>
                                                <p:fltVal val="0"/>
                                              </p:val>
                                            </p:tav>
                                          </p:tavLst>
                                        </p:anim>
                                        <p:animEffect transition="in" filter="fade">
                                          <p:cBhvr>
                                            <p:cTn id="49" dur="500"/>
                                            <p:tgtEl>
                                              <p:spTgt spid="88"/>
                                            </p:tgtEl>
                                          </p:cBhvr>
                                        </p:animEffect>
                                      </p:childTnLst>
                                    </p:cTn>
                                  </p:par>
                                  <p:par>
                                    <p:cTn id="50" presetID="31" presetClass="entr" presetSubtype="0" fill="hold" grpId="0" nodeType="withEffect">
                                      <p:stCondLst>
                                        <p:cond delay="600"/>
                                      </p:stCondLst>
                                      <p:childTnLst>
                                        <p:set>
                                          <p:cBhvr>
                                            <p:cTn id="51" dur="1" fill="hold">
                                              <p:stCondLst>
                                                <p:cond delay="0"/>
                                              </p:stCondLst>
                                            </p:cTn>
                                            <p:tgtEl>
                                              <p:spTgt spid="90"/>
                                            </p:tgtEl>
                                            <p:attrNameLst>
                                              <p:attrName>style.visibility</p:attrName>
                                            </p:attrNameLst>
                                          </p:cBhvr>
                                          <p:to>
                                            <p:strVal val="visible"/>
                                          </p:to>
                                        </p:set>
                                        <p:anim calcmode="lin" valueType="num">
                                          <p:cBhvr>
                                            <p:cTn id="52" dur="500" fill="hold"/>
                                            <p:tgtEl>
                                              <p:spTgt spid="90"/>
                                            </p:tgtEl>
                                            <p:attrNameLst>
                                              <p:attrName>ppt_w</p:attrName>
                                            </p:attrNameLst>
                                          </p:cBhvr>
                                          <p:tavLst>
                                            <p:tav tm="0">
                                              <p:val>
                                                <p:fltVal val="0"/>
                                              </p:val>
                                            </p:tav>
                                            <p:tav tm="100000">
                                              <p:val>
                                                <p:strVal val="#ppt_w"/>
                                              </p:val>
                                            </p:tav>
                                          </p:tavLst>
                                        </p:anim>
                                        <p:anim calcmode="lin" valueType="num">
                                          <p:cBhvr>
                                            <p:cTn id="53" dur="500" fill="hold"/>
                                            <p:tgtEl>
                                              <p:spTgt spid="90"/>
                                            </p:tgtEl>
                                            <p:attrNameLst>
                                              <p:attrName>ppt_h</p:attrName>
                                            </p:attrNameLst>
                                          </p:cBhvr>
                                          <p:tavLst>
                                            <p:tav tm="0">
                                              <p:val>
                                                <p:fltVal val="0"/>
                                              </p:val>
                                            </p:tav>
                                            <p:tav tm="100000">
                                              <p:val>
                                                <p:strVal val="#ppt_h"/>
                                              </p:val>
                                            </p:tav>
                                          </p:tavLst>
                                        </p:anim>
                                        <p:anim calcmode="lin" valueType="num">
                                          <p:cBhvr>
                                            <p:cTn id="54" dur="500" fill="hold"/>
                                            <p:tgtEl>
                                              <p:spTgt spid="90"/>
                                            </p:tgtEl>
                                            <p:attrNameLst>
                                              <p:attrName>style.rotation</p:attrName>
                                            </p:attrNameLst>
                                          </p:cBhvr>
                                          <p:tavLst>
                                            <p:tav tm="0">
                                              <p:val>
                                                <p:fltVal val="90"/>
                                              </p:val>
                                            </p:tav>
                                            <p:tav tm="100000">
                                              <p:val>
                                                <p:fltVal val="0"/>
                                              </p:val>
                                            </p:tav>
                                          </p:tavLst>
                                        </p:anim>
                                        <p:animEffect transition="in" filter="fade">
                                          <p:cBhvr>
                                            <p:cTn id="55" dur="500"/>
                                            <p:tgtEl>
                                              <p:spTgt spid="90"/>
                                            </p:tgtEl>
                                          </p:cBhvr>
                                        </p:animEffect>
                                      </p:childTnLst>
                                    </p:cTn>
                                  </p:par>
                                  <p:par>
                                    <p:cTn id="56" presetID="31" presetClass="entr" presetSubtype="0" fill="hold" grpId="0" nodeType="withEffect">
                                      <p:stCondLst>
                                        <p:cond delay="700"/>
                                      </p:stCondLst>
                                      <p:childTnLst>
                                        <p:set>
                                          <p:cBhvr>
                                            <p:cTn id="57" dur="1" fill="hold">
                                              <p:stCondLst>
                                                <p:cond delay="0"/>
                                              </p:stCondLst>
                                            </p:cTn>
                                            <p:tgtEl>
                                              <p:spTgt spid="89"/>
                                            </p:tgtEl>
                                            <p:attrNameLst>
                                              <p:attrName>style.visibility</p:attrName>
                                            </p:attrNameLst>
                                          </p:cBhvr>
                                          <p:to>
                                            <p:strVal val="visible"/>
                                          </p:to>
                                        </p:set>
                                        <p:anim calcmode="lin" valueType="num">
                                          <p:cBhvr>
                                            <p:cTn id="58" dur="500" fill="hold"/>
                                            <p:tgtEl>
                                              <p:spTgt spid="89"/>
                                            </p:tgtEl>
                                            <p:attrNameLst>
                                              <p:attrName>ppt_w</p:attrName>
                                            </p:attrNameLst>
                                          </p:cBhvr>
                                          <p:tavLst>
                                            <p:tav tm="0">
                                              <p:val>
                                                <p:fltVal val="0"/>
                                              </p:val>
                                            </p:tav>
                                            <p:tav tm="100000">
                                              <p:val>
                                                <p:strVal val="#ppt_w"/>
                                              </p:val>
                                            </p:tav>
                                          </p:tavLst>
                                        </p:anim>
                                        <p:anim calcmode="lin" valueType="num">
                                          <p:cBhvr>
                                            <p:cTn id="59" dur="500" fill="hold"/>
                                            <p:tgtEl>
                                              <p:spTgt spid="89"/>
                                            </p:tgtEl>
                                            <p:attrNameLst>
                                              <p:attrName>ppt_h</p:attrName>
                                            </p:attrNameLst>
                                          </p:cBhvr>
                                          <p:tavLst>
                                            <p:tav tm="0">
                                              <p:val>
                                                <p:fltVal val="0"/>
                                              </p:val>
                                            </p:tav>
                                            <p:tav tm="100000">
                                              <p:val>
                                                <p:strVal val="#ppt_h"/>
                                              </p:val>
                                            </p:tav>
                                          </p:tavLst>
                                        </p:anim>
                                        <p:anim calcmode="lin" valueType="num">
                                          <p:cBhvr>
                                            <p:cTn id="60" dur="500" fill="hold"/>
                                            <p:tgtEl>
                                              <p:spTgt spid="89"/>
                                            </p:tgtEl>
                                            <p:attrNameLst>
                                              <p:attrName>style.rotation</p:attrName>
                                            </p:attrNameLst>
                                          </p:cBhvr>
                                          <p:tavLst>
                                            <p:tav tm="0">
                                              <p:val>
                                                <p:fltVal val="90"/>
                                              </p:val>
                                            </p:tav>
                                            <p:tav tm="100000">
                                              <p:val>
                                                <p:fltVal val="0"/>
                                              </p:val>
                                            </p:tav>
                                          </p:tavLst>
                                        </p:anim>
                                        <p:animEffect transition="in" filter="fade">
                                          <p:cBhvr>
                                            <p:cTn id="61" dur="500"/>
                                            <p:tgtEl>
                                              <p:spTgt spid="89"/>
                                            </p:tgtEl>
                                          </p:cBhvr>
                                        </p:animEffect>
                                      </p:childTnLst>
                                    </p:cTn>
                                  </p:par>
                                </p:childTnLst>
                              </p:cTn>
                            </p:par>
                            <p:par>
                              <p:cTn id="62" fill="hold">
                                <p:stCondLst>
                                  <p:cond delay="1000"/>
                                </p:stCondLst>
                                <p:childTnLst>
                                  <p:par>
                                    <p:cTn id="63" presetID="22" presetClass="entr" presetSubtype="2" fill="hold" grpId="0" nodeType="afterEffect">
                                      <p:stCondLst>
                                        <p:cond delay="0"/>
                                      </p:stCondLst>
                                      <p:childTnLst>
                                        <p:set>
                                          <p:cBhvr>
                                            <p:cTn id="64" dur="1" fill="hold">
                                              <p:stCondLst>
                                                <p:cond delay="0"/>
                                              </p:stCondLst>
                                            </p:cTn>
                                            <p:tgtEl>
                                              <p:spTgt spid="58"/>
                                            </p:tgtEl>
                                            <p:attrNameLst>
                                              <p:attrName>style.visibility</p:attrName>
                                            </p:attrNameLst>
                                          </p:cBhvr>
                                          <p:to>
                                            <p:strVal val="visible"/>
                                          </p:to>
                                        </p:set>
                                        <p:animEffect transition="in" filter="wipe(right)">
                                          <p:cBhvr>
                                            <p:cTn id="65" dur="500"/>
                                            <p:tgtEl>
                                              <p:spTgt spid="58"/>
                                            </p:tgtEl>
                                          </p:cBhvr>
                                        </p:animEffect>
                                      </p:childTnLst>
                                    </p:cTn>
                                  </p:par>
                                  <p:par>
                                    <p:cTn id="66" presetID="22" presetClass="entr" presetSubtype="2" fill="hold" grpId="0" nodeType="withEffect">
                                      <p:stCondLst>
                                        <p:cond delay="200"/>
                                      </p:stCondLst>
                                      <p:childTnLst>
                                        <p:set>
                                          <p:cBhvr>
                                            <p:cTn id="67" dur="1" fill="hold">
                                              <p:stCondLst>
                                                <p:cond delay="0"/>
                                              </p:stCondLst>
                                            </p:cTn>
                                            <p:tgtEl>
                                              <p:spTgt spid="59"/>
                                            </p:tgtEl>
                                            <p:attrNameLst>
                                              <p:attrName>style.visibility</p:attrName>
                                            </p:attrNameLst>
                                          </p:cBhvr>
                                          <p:to>
                                            <p:strVal val="visible"/>
                                          </p:to>
                                        </p:set>
                                        <p:animEffect transition="in" filter="wipe(right)">
                                          <p:cBhvr>
                                            <p:cTn id="68" dur="500"/>
                                            <p:tgtEl>
                                              <p:spTgt spid="59"/>
                                            </p:tgtEl>
                                          </p:cBhvr>
                                        </p:animEffect>
                                      </p:childTnLst>
                                    </p:cTn>
                                  </p:par>
                                  <p:par>
                                    <p:cTn id="69" presetID="22" presetClass="entr" presetSubtype="2" fill="hold" grpId="0" nodeType="withEffect">
                                      <p:stCondLst>
                                        <p:cond delay="400"/>
                                      </p:stCondLst>
                                      <p:childTnLst>
                                        <p:set>
                                          <p:cBhvr>
                                            <p:cTn id="70" dur="1" fill="hold">
                                              <p:stCondLst>
                                                <p:cond delay="0"/>
                                              </p:stCondLst>
                                            </p:cTn>
                                            <p:tgtEl>
                                              <p:spTgt spid="60"/>
                                            </p:tgtEl>
                                            <p:attrNameLst>
                                              <p:attrName>style.visibility</p:attrName>
                                            </p:attrNameLst>
                                          </p:cBhvr>
                                          <p:to>
                                            <p:strVal val="visible"/>
                                          </p:to>
                                        </p:set>
                                        <p:animEffect transition="in" filter="wipe(right)">
                                          <p:cBhvr>
                                            <p:cTn id="71" dur="500"/>
                                            <p:tgtEl>
                                              <p:spTgt spid="60"/>
                                            </p:tgtEl>
                                          </p:cBhvr>
                                        </p:animEffect>
                                      </p:childTnLst>
                                    </p:cTn>
                                  </p:par>
                                  <p:par>
                                    <p:cTn id="72" presetID="22" presetClass="entr" presetSubtype="2" fill="hold" grpId="0" nodeType="withEffect">
                                      <p:stCondLst>
                                        <p:cond delay="600"/>
                                      </p:stCondLst>
                                      <p:childTnLst>
                                        <p:set>
                                          <p:cBhvr>
                                            <p:cTn id="73" dur="1" fill="hold">
                                              <p:stCondLst>
                                                <p:cond delay="0"/>
                                              </p:stCondLst>
                                            </p:cTn>
                                            <p:tgtEl>
                                              <p:spTgt spid="61"/>
                                            </p:tgtEl>
                                            <p:attrNameLst>
                                              <p:attrName>style.visibility</p:attrName>
                                            </p:attrNameLst>
                                          </p:cBhvr>
                                          <p:to>
                                            <p:strVal val="visible"/>
                                          </p:to>
                                        </p:set>
                                        <p:animEffect transition="in" filter="wipe(right)">
                                          <p:cBhvr>
                                            <p:cTn id="7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61" grpId="0"/>
          <p:bldP spid="83" grpId="0" animBg="1"/>
          <p:bldP spid="84" grpId="0" animBg="1"/>
          <p:bldP spid="85" grpId="0" animBg="1"/>
          <p:bldP spid="86" grpId="0" animBg="1"/>
          <p:bldP spid="87" grpId="0" animBg="1"/>
          <p:bldP spid="88" grpId="0" animBg="1"/>
          <p:bldP spid="89" grpId="0" animBg="1"/>
          <p:bldP spid="9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additive="base">
                                            <p:cTn id="7" dur="500" fill="hold"/>
                                            <p:tgtEl>
                                              <p:spTgt spid="63"/>
                                            </p:tgtEl>
                                            <p:attrNameLst>
                                              <p:attrName>ppt_x</p:attrName>
                                            </p:attrNameLst>
                                          </p:cBhvr>
                                          <p:tavLst>
                                            <p:tav tm="0">
                                              <p:val>
                                                <p:strVal val="#ppt_x"/>
                                              </p:val>
                                            </p:tav>
                                            <p:tav tm="100000">
                                              <p:val>
                                                <p:strVal val="#ppt_x"/>
                                              </p:val>
                                            </p:tav>
                                          </p:tavLst>
                                        </p:anim>
                                        <p:anim calcmode="lin" valueType="num">
                                          <p:cBhvr additive="base">
                                            <p:cTn id="8" dur="500" fill="hold"/>
                                            <p:tgtEl>
                                              <p:spTgt spid="6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500" fill="hold"/>
                                            <p:tgtEl>
                                              <p:spTgt spid="68"/>
                                            </p:tgtEl>
                                            <p:attrNameLst>
                                              <p:attrName>ppt_x</p:attrName>
                                            </p:attrNameLst>
                                          </p:cBhvr>
                                          <p:tavLst>
                                            <p:tav tm="0">
                                              <p:val>
                                                <p:strVal val="#ppt_x"/>
                                              </p:val>
                                            </p:tav>
                                            <p:tav tm="100000">
                                              <p:val>
                                                <p:strVal val="#ppt_x"/>
                                              </p:val>
                                            </p:tav>
                                          </p:tavLst>
                                        </p:anim>
                                        <p:anim calcmode="lin" valueType="num">
                                          <p:cBhvr additive="base">
                                            <p:cTn id="12" dur="500" fill="hold"/>
                                            <p:tgtEl>
                                              <p:spTgt spid="6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00"/>
                                      </p:stCondLst>
                                      <p:childTnLst>
                                        <p:set>
                                          <p:cBhvr>
                                            <p:cTn id="14" dur="1" fill="hold">
                                              <p:stCondLst>
                                                <p:cond delay="0"/>
                                              </p:stCondLst>
                                            </p:cTn>
                                            <p:tgtEl>
                                              <p:spTgt spid="73"/>
                                            </p:tgtEl>
                                            <p:attrNameLst>
                                              <p:attrName>style.visibility</p:attrName>
                                            </p:attrNameLst>
                                          </p:cBhvr>
                                          <p:to>
                                            <p:strVal val="visible"/>
                                          </p:to>
                                        </p:set>
                                        <p:anim calcmode="lin" valueType="num">
                                          <p:cBhvr additive="base">
                                            <p:cTn id="15" dur="500" fill="hold"/>
                                            <p:tgtEl>
                                              <p:spTgt spid="73"/>
                                            </p:tgtEl>
                                            <p:attrNameLst>
                                              <p:attrName>ppt_x</p:attrName>
                                            </p:attrNameLst>
                                          </p:cBhvr>
                                          <p:tavLst>
                                            <p:tav tm="0">
                                              <p:val>
                                                <p:strVal val="#ppt_x"/>
                                              </p:val>
                                            </p:tav>
                                            <p:tav tm="100000">
                                              <p:val>
                                                <p:strVal val="#ppt_x"/>
                                              </p:val>
                                            </p:tav>
                                          </p:tavLst>
                                        </p:anim>
                                        <p:anim calcmode="lin" valueType="num">
                                          <p:cBhvr additive="base">
                                            <p:cTn id="16" dur="500" fill="hold"/>
                                            <p:tgtEl>
                                              <p:spTgt spid="7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30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500" fill="hold"/>
                                            <p:tgtEl>
                                              <p:spTgt spid="78"/>
                                            </p:tgtEl>
                                            <p:attrNameLst>
                                              <p:attrName>ppt_x</p:attrName>
                                            </p:attrNameLst>
                                          </p:cBhvr>
                                          <p:tavLst>
                                            <p:tav tm="0">
                                              <p:val>
                                                <p:strVal val="#ppt_x"/>
                                              </p:val>
                                            </p:tav>
                                            <p:tav tm="100000">
                                              <p:val>
                                                <p:strVal val="#ppt_x"/>
                                              </p:val>
                                            </p:tav>
                                          </p:tavLst>
                                        </p:anim>
                                        <p:anim calcmode="lin" valueType="num">
                                          <p:cBhvr additive="base">
                                            <p:cTn id="20" dur="500" fill="hold"/>
                                            <p:tgtEl>
                                              <p:spTgt spid="78"/>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grpId="0" nodeType="afterEffect">
                                      <p:stCondLst>
                                        <p:cond delay="0"/>
                                      </p:stCondLst>
                                      <p:childTnLst>
                                        <p:set>
                                          <p:cBhvr>
                                            <p:cTn id="23" dur="1" fill="hold">
                                              <p:stCondLst>
                                                <p:cond delay="0"/>
                                              </p:stCondLst>
                                            </p:cTn>
                                            <p:tgtEl>
                                              <p:spTgt spid="83"/>
                                            </p:tgtEl>
                                            <p:attrNameLst>
                                              <p:attrName>style.visibility</p:attrName>
                                            </p:attrNameLst>
                                          </p:cBhvr>
                                          <p:to>
                                            <p:strVal val="visible"/>
                                          </p:to>
                                        </p:set>
                                        <p:anim calcmode="lin" valueType="num">
                                          <p:cBhvr additive="base">
                                            <p:cTn id="24" dur="500" fill="hold"/>
                                            <p:tgtEl>
                                              <p:spTgt spid="83"/>
                                            </p:tgtEl>
                                            <p:attrNameLst>
                                              <p:attrName>ppt_x</p:attrName>
                                            </p:attrNameLst>
                                          </p:cBhvr>
                                          <p:tavLst>
                                            <p:tav tm="0">
                                              <p:val>
                                                <p:strVal val="#ppt_x"/>
                                              </p:val>
                                            </p:tav>
                                            <p:tav tm="100000">
                                              <p:val>
                                                <p:strVal val="#ppt_x"/>
                                              </p:val>
                                            </p:tav>
                                          </p:tavLst>
                                        </p:anim>
                                        <p:anim calcmode="lin" valueType="num">
                                          <p:cBhvr additive="base">
                                            <p:cTn id="25" dur="500" fill="hold"/>
                                            <p:tgtEl>
                                              <p:spTgt spid="8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100"/>
                                      </p:stCondLst>
                                      <p:childTnLst>
                                        <p:set>
                                          <p:cBhvr>
                                            <p:cTn id="27" dur="1" fill="hold">
                                              <p:stCondLst>
                                                <p:cond delay="0"/>
                                              </p:stCondLst>
                                            </p:cTn>
                                            <p:tgtEl>
                                              <p:spTgt spid="84"/>
                                            </p:tgtEl>
                                            <p:attrNameLst>
                                              <p:attrName>style.visibility</p:attrName>
                                            </p:attrNameLst>
                                          </p:cBhvr>
                                          <p:to>
                                            <p:strVal val="visible"/>
                                          </p:to>
                                        </p:set>
                                        <p:anim calcmode="lin" valueType="num">
                                          <p:cBhvr additive="base">
                                            <p:cTn id="28" dur="500" fill="hold"/>
                                            <p:tgtEl>
                                              <p:spTgt spid="84"/>
                                            </p:tgtEl>
                                            <p:attrNameLst>
                                              <p:attrName>ppt_x</p:attrName>
                                            </p:attrNameLst>
                                          </p:cBhvr>
                                          <p:tavLst>
                                            <p:tav tm="0">
                                              <p:val>
                                                <p:strVal val="#ppt_x"/>
                                              </p:val>
                                            </p:tav>
                                            <p:tav tm="100000">
                                              <p:val>
                                                <p:strVal val="#ppt_x"/>
                                              </p:val>
                                            </p:tav>
                                          </p:tavLst>
                                        </p:anim>
                                        <p:anim calcmode="lin" valueType="num">
                                          <p:cBhvr additive="base">
                                            <p:cTn id="29" dur="500" fill="hold"/>
                                            <p:tgtEl>
                                              <p:spTgt spid="8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1" fill="hold">
                                              <p:stCondLst>
                                                <p:cond delay="0"/>
                                              </p:stCondLst>
                                            </p:cTn>
                                            <p:tgtEl>
                                              <p:spTgt spid="85"/>
                                            </p:tgtEl>
                                            <p:attrNameLst>
                                              <p:attrName>style.visibility</p:attrName>
                                            </p:attrNameLst>
                                          </p:cBhvr>
                                          <p:to>
                                            <p:strVal val="visible"/>
                                          </p:to>
                                        </p:set>
                                        <p:anim calcmode="lin" valueType="num">
                                          <p:cBhvr additive="base">
                                            <p:cTn id="32" dur="500" fill="hold"/>
                                            <p:tgtEl>
                                              <p:spTgt spid="85"/>
                                            </p:tgtEl>
                                            <p:attrNameLst>
                                              <p:attrName>ppt_x</p:attrName>
                                            </p:attrNameLst>
                                          </p:cBhvr>
                                          <p:tavLst>
                                            <p:tav tm="0">
                                              <p:val>
                                                <p:strVal val="#ppt_x"/>
                                              </p:val>
                                            </p:tav>
                                            <p:tav tm="100000">
                                              <p:val>
                                                <p:strVal val="#ppt_x"/>
                                              </p:val>
                                            </p:tav>
                                          </p:tavLst>
                                        </p:anim>
                                        <p:anim calcmode="lin" valueType="num">
                                          <p:cBhvr additive="base">
                                            <p:cTn id="33" dur="500" fill="hold"/>
                                            <p:tgtEl>
                                              <p:spTgt spid="85"/>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300"/>
                                      </p:stCondLst>
                                      <p:childTnLst>
                                        <p:set>
                                          <p:cBhvr>
                                            <p:cTn id="35" dur="1" fill="hold">
                                              <p:stCondLst>
                                                <p:cond delay="0"/>
                                              </p:stCondLst>
                                            </p:cTn>
                                            <p:tgtEl>
                                              <p:spTgt spid="86"/>
                                            </p:tgtEl>
                                            <p:attrNameLst>
                                              <p:attrName>style.visibility</p:attrName>
                                            </p:attrNameLst>
                                          </p:cBhvr>
                                          <p:to>
                                            <p:strVal val="visible"/>
                                          </p:to>
                                        </p:set>
                                        <p:anim calcmode="lin" valueType="num">
                                          <p:cBhvr additive="base">
                                            <p:cTn id="36" dur="500" fill="hold"/>
                                            <p:tgtEl>
                                              <p:spTgt spid="86"/>
                                            </p:tgtEl>
                                            <p:attrNameLst>
                                              <p:attrName>ppt_x</p:attrName>
                                            </p:attrNameLst>
                                          </p:cBhvr>
                                          <p:tavLst>
                                            <p:tav tm="0">
                                              <p:val>
                                                <p:strVal val="#ppt_x"/>
                                              </p:val>
                                            </p:tav>
                                            <p:tav tm="100000">
                                              <p:val>
                                                <p:strVal val="#ppt_x"/>
                                              </p:val>
                                            </p:tav>
                                          </p:tavLst>
                                        </p:anim>
                                        <p:anim calcmode="lin" valueType="num">
                                          <p:cBhvr additive="base">
                                            <p:cTn id="37" dur="500" fill="hold"/>
                                            <p:tgtEl>
                                              <p:spTgt spid="86"/>
                                            </p:tgtEl>
                                            <p:attrNameLst>
                                              <p:attrName>ppt_y</p:attrName>
                                            </p:attrNameLst>
                                          </p:cBhvr>
                                          <p:tavLst>
                                            <p:tav tm="0">
                                              <p:val>
                                                <p:strVal val="1+#ppt_h/2"/>
                                              </p:val>
                                            </p:tav>
                                            <p:tav tm="100000">
                                              <p:val>
                                                <p:strVal val="#ppt_y"/>
                                              </p:val>
                                            </p:tav>
                                          </p:tavLst>
                                        </p:anim>
                                      </p:childTnLst>
                                    </p:cTn>
                                  </p:par>
                                  <p:par>
                                    <p:cTn id="38" presetID="31" presetClass="entr" presetSubtype="0" fill="hold" grpId="0" nodeType="withEffect">
                                      <p:stCondLst>
                                        <p:cond delay="400"/>
                                      </p:stCondLst>
                                      <p:childTnLst>
                                        <p:set>
                                          <p:cBhvr>
                                            <p:cTn id="39" dur="1" fill="hold">
                                              <p:stCondLst>
                                                <p:cond delay="0"/>
                                              </p:stCondLst>
                                            </p:cTn>
                                            <p:tgtEl>
                                              <p:spTgt spid="87"/>
                                            </p:tgtEl>
                                            <p:attrNameLst>
                                              <p:attrName>style.visibility</p:attrName>
                                            </p:attrNameLst>
                                          </p:cBhvr>
                                          <p:to>
                                            <p:strVal val="visible"/>
                                          </p:to>
                                        </p:set>
                                        <p:anim calcmode="lin" valueType="num">
                                          <p:cBhvr>
                                            <p:cTn id="40" dur="500" fill="hold"/>
                                            <p:tgtEl>
                                              <p:spTgt spid="87"/>
                                            </p:tgtEl>
                                            <p:attrNameLst>
                                              <p:attrName>ppt_w</p:attrName>
                                            </p:attrNameLst>
                                          </p:cBhvr>
                                          <p:tavLst>
                                            <p:tav tm="0">
                                              <p:val>
                                                <p:fltVal val="0"/>
                                              </p:val>
                                            </p:tav>
                                            <p:tav tm="100000">
                                              <p:val>
                                                <p:strVal val="#ppt_w"/>
                                              </p:val>
                                            </p:tav>
                                          </p:tavLst>
                                        </p:anim>
                                        <p:anim calcmode="lin" valueType="num">
                                          <p:cBhvr>
                                            <p:cTn id="41" dur="500" fill="hold"/>
                                            <p:tgtEl>
                                              <p:spTgt spid="87"/>
                                            </p:tgtEl>
                                            <p:attrNameLst>
                                              <p:attrName>ppt_h</p:attrName>
                                            </p:attrNameLst>
                                          </p:cBhvr>
                                          <p:tavLst>
                                            <p:tav tm="0">
                                              <p:val>
                                                <p:fltVal val="0"/>
                                              </p:val>
                                            </p:tav>
                                            <p:tav tm="100000">
                                              <p:val>
                                                <p:strVal val="#ppt_h"/>
                                              </p:val>
                                            </p:tav>
                                          </p:tavLst>
                                        </p:anim>
                                        <p:anim calcmode="lin" valueType="num">
                                          <p:cBhvr>
                                            <p:cTn id="42" dur="500" fill="hold"/>
                                            <p:tgtEl>
                                              <p:spTgt spid="87"/>
                                            </p:tgtEl>
                                            <p:attrNameLst>
                                              <p:attrName>style.rotation</p:attrName>
                                            </p:attrNameLst>
                                          </p:cBhvr>
                                          <p:tavLst>
                                            <p:tav tm="0">
                                              <p:val>
                                                <p:fltVal val="90"/>
                                              </p:val>
                                            </p:tav>
                                            <p:tav tm="100000">
                                              <p:val>
                                                <p:fltVal val="0"/>
                                              </p:val>
                                            </p:tav>
                                          </p:tavLst>
                                        </p:anim>
                                        <p:animEffect transition="in" filter="fade">
                                          <p:cBhvr>
                                            <p:cTn id="43" dur="500"/>
                                            <p:tgtEl>
                                              <p:spTgt spid="87"/>
                                            </p:tgtEl>
                                          </p:cBhvr>
                                        </p:animEffect>
                                      </p:childTnLst>
                                    </p:cTn>
                                  </p:par>
                                  <p:par>
                                    <p:cTn id="44" presetID="31" presetClass="entr" presetSubtype="0" fill="hold" grpId="0" nodeType="withEffect">
                                      <p:stCondLst>
                                        <p:cond delay="500"/>
                                      </p:stCondLst>
                                      <p:childTnLst>
                                        <p:set>
                                          <p:cBhvr>
                                            <p:cTn id="45" dur="1" fill="hold">
                                              <p:stCondLst>
                                                <p:cond delay="0"/>
                                              </p:stCondLst>
                                            </p:cTn>
                                            <p:tgtEl>
                                              <p:spTgt spid="88"/>
                                            </p:tgtEl>
                                            <p:attrNameLst>
                                              <p:attrName>style.visibility</p:attrName>
                                            </p:attrNameLst>
                                          </p:cBhvr>
                                          <p:to>
                                            <p:strVal val="visible"/>
                                          </p:to>
                                        </p:set>
                                        <p:anim calcmode="lin" valueType="num">
                                          <p:cBhvr>
                                            <p:cTn id="46" dur="500" fill="hold"/>
                                            <p:tgtEl>
                                              <p:spTgt spid="88"/>
                                            </p:tgtEl>
                                            <p:attrNameLst>
                                              <p:attrName>ppt_w</p:attrName>
                                            </p:attrNameLst>
                                          </p:cBhvr>
                                          <p:tavLst>
                                            <p:tav tm="0">
                                              <p:val>
                                                <p:fltVal val="0"/>
                                              </p:val>
                                            </p:tav>
                                            <p:tav tm="100000">
                                              <p:val>
                                                <p:strVal val="#ppt_w"/>
                                              </p:val>
                                            </p:tav>
                                          </p:tavLst>
                                        </p:anim>
                                        <p:anim calcmode="lin" valueType="num">
                                          <p:cBhvr>
                                            <p:cTn id="47" dur="500" fill="hold"/>
                                            <p:tgtEl>
                                              <p:spTgt spid="88"/>
                                            </p:tgtEl>
                                            <p:attrNameLst>
                                              <p:attrName>ppt_h</p:attrName>
                                            </p:attrNameLst>
                                          </p:cBhvr>
                                          <p:tavLst>
                                            <p:tav tm="0">
                                              <p:val>
                                                <p:fltVal val="0"/>
                                              </p:val>
                                            </p:tav>
                                            <p:tav tm="100000">
                                              <p:val>
                                                <p:strVal val="#ppt_h"/>
                                              </p:val>
                                            </p:tav>
                                          </p:tavLst>
                                        </p:anim>
                                        <p:anim calcmode="lin" valueType="num">
                                          <p:cBhvr>
                                            <p:cTn id="48" dur="500" fill="hold"/>
                                            <p:tgtEl>
                                              <p:spTgt spid="88"/>
                                            </p:tgtEl>
                                            <p:attrNameLst>
                                              <p:attrName>style.rotation</p:attrName>
                                            </p:attrNameLst>
                                          </p:cBhvr>
                                          <p:tavLst>
                                            <p:tav tm="0">
                                              <p:val>
                                                <p:fltVal val="90"/>
                                              </p:val>
                                            </p:tav>
                                            <p:tav tm="100000">
                                              <p:val>
                                                <p:fltVal val="0"/>
                                              </p:val>
                                            </p:tav>
                                          </p:tavLst>
                                        </p:anim>
                                        <p:animEffect transition="in" filter="fade">
                                          <p:cBhvr>
                                            <p:cTn id="49" dur="500"/>
                                            <p:tgtEl>
                                              <p:spTgt spid="88"/>
                                            </p:tgtEl>
                                          </p:cBhvr>
                                        </p:animEffect>
                                      </p:childTnLst>
                                    </p:cTn>
                                  </p:par>
                                  <p:par>
                                    <p:cTn id="50" presetID="31" presetClass="entr" presetSubtype="0" fill="hold" grpId="0" nodeType="withEffect">
                                      <p:stCondLst>
                                        <p:cond delay="600"/>
                                      </p:stCondLst>
                                      <p:childTnLst>
                                        <p:set>
                                          <p:cBhvr>
                                            <p:cTn id="51" dur="1" fill="hold">
                                              <p:stCondLst>
                                                <p:cond delay="0"/>
                                              </p:stCondLst>
                                            </p:cTn>
                                            <p:tgtEl>
                                              <p:spTgt spid="90"/>
                                            </p:tgtEl>
                                            <p:attrNameLst>
                                              <p:attrName>style.visibility</p:attrName>
                                            </p:attrNameLst>
                                          </p:cBhvr>
                                          <p:to>
                                            <p:strVal val="visible"/>
                                          </p:to>
                                        </p:set>
                                        <p:anim calcmode="lin" valueType="num">
                                          <p:cBhvr>
                                            <p:cTn id="52" dur="500" fill="hold"/>
                                            <p:tgtEl>
                                              <p:spTgt spid="90"/>
                                            </p:tgtEl>
                                            <p:attrNameLst>
                                              <p:attrName>ppt_w</p:attrName>
                                            </p:attrNameLst>
                                          </p:cBhvr>
                                          <p:tavLst>
                                            <p:tav tm="0">
                                              <p:val>
                                                <p:fltVal val="0"/>
                                              </p:val>
                                            </p:tav>
                                            <p:tav tm="100000">
                                              <p:val>
                                                <p:strVal val="#ppt_w"/>
                                              </p:val>
                                            </p:tav>
                                          </p:tavLst>
                                        </p:anim>
                                        <p:anim calcmode="lin" valueType="num">
                                          <p:cBhvr>
                                            <p:cTn id="53" dur="500" fill="hold"/>
                                            <p:tgtEl>
                                              <p:spTgt spid="90"/>
                                            </p:tgtEl>
                                            <p:attrNameLst>
                                              <p:attrName>ppt_h</p:attrName>
                                            </p:attrNameLst>
                                          </p:cBhvr>
                                          <p:tavLst>
                                            <p:tav tm="0">
                                              <p:val>
                                                <p:fltVal val="0"/>
                                              </p:val>
                                            </p:tav>
                                            <p:tav tm="100000">
                                              <p:val>
                                                <p:strVal val="#ppt_h"/>
                                              </p:val>
                                            </p:tav>
                                          </p:tavLst>
                                        </p:anim>
                                        <p:anim calcmode="lin" valueType="num">
                                          <p:cBhvr>
                                            <p:cTn id="54" dur="500" fill="hold"/>
                                            <p:tgtEl>
                                              <p:spTgt spid="90"/>
                                            </p:tgtEl>
                                            <p:attrNameLst>
                                              <p:attrName>style.rotation</p:attrName>
                                            </p:attrNameLst>
                                          </p:cBhvr>
                                          <p:tavLst>
                                            <p:tav tm="0">
                                              <p:val>
                                                <p:fltVal val="90"/>
                                              </p:val>
                                            </p:tav>
                                            <p:tav tm="100000">
                                              <p:val>
                                                <p:fltVal val="0"/>
                                              </p:val>
                                            </p:tav>
                                          </p:tavLst>
                                        </p:anim>
                                        <p:animEffect transition="in" filter="fade">
                                          <p:cBhvr>
                                            <p:cTn id="55" dur="500"/>
                                            <p:tgtEl>
                                              <p:spTgt spid="90"/>
                                            </p:tgtEl>
                                          </p:cBhvr>
                                        </p:animEffect>
                                      </p:childTnLst>
                                    </p:cTn>
                                  </p:par>
                                  <p:par>
                                    <p:cTn id="56" presetID="31" presetClass="entr" presetSubtype="0" fill="hold" grpId="0" nodeType="withEffect">
                                      <p:stCondLst>
                                        <p:cond delay="700"/>
                                      </p:stCondLst>
                                      <p:childTnLst>
                                        <p:set>
                                          <p:cBhvr>
                                            <p:cTn id="57" dur="1" fill="hold">
                                              <p:stCondLst>
                                                <p:cond delay="0"/>
                                              </p:stCondLst>
                                            </p:cTn>
                                            <p:tgtEl>
                                              <p:spTgt spid="89"/>
                                            </p:tgtEl>
                                            <p:attrNameLst>
                                              <p:attrName>style.visibility</p:attrName>
                                            </p:attrNameLst>
                                          </p:cBhvr>
                                          <p:to>
                                            <p:strVal val="visible"/>
                                          </p:to>
                                        </p:set>
                                        <p:anim calcmode="lin" valueType="num">
                                          <p:cBhvr>
                                            <p:cTn id="58" dur="500" fill="hold"/>
                                            <p:tgtEl>
                                              <p:spTgt spid="89"/>
                                            </p:tgtEl>
                                            <p:attrNameLst>
                                              <p:attrName>ppt_w</p:attrName>
                                            </p:attrNameLst>
                                          </p:cBhvr>
                                          <p:tavLst>
                                            <p:tav tm="0">
                                              <p:val>
                                                <p:fltVal val="0"/>
                                              </p:val>
                                            </p:tav>
                                            <p:tav tm="100000">
                                              <p:val>
                                                <p:strVal val="#ppt_w"/>
                                              </p:val>
                                            </p:tav>
                                          </p:tavLst>
                                        </p:anim>
                                        <p:anim calcmode="lin" valueType="num">
                                          <p:cBhvr>
                                            <p:cTn id="59" dur="500" fill="hold"/>
                                            <p:tgtEl>
                                              <p:spTgt spid="89"/>
                                            </p:tgtEl>
                                            <p:attrNameLst>
                                              <p:attrName>ppt_h</p:attrName>
                                            </p:attrNameLst>
                                          </p:cBhvr>
                                          <p:tavLst>
                                            <p:tav tm="0">
                                              <p:val>
                                                <p:fltVal val="0"/>
                                              </p:val>
                                            </p:tav>
                                            <p:tav tm="100000">
                                              <p:val>
                                                <p:strVal val="#ppt_h"/>
                                              </p:val>
                                            </p:tav>
                                          </p:tavLst>
                                        </p:anim>
                                        <p:anim calcmode="lin" valueType="num">
                                          <p:cBhvr>
                                            <p:cTn id="60" dur="500" fill="hold"/>
                                            <p:tgtEl>
                                              <p:spTgt spid="89"/>
                                            </p:tgtEl>
                                            <p:attrNameLst>
                                              <p:attrName>style.rotation</p:attrName>
                                            </p:attrNameLst>
                                          </p:cBhvr>
                                          <p:tavLst>
                                            <p:tav tm="0">
                                              <p:val>
                                                <p:fltVal val="90"/>
                                              </p:val>
                                            </p:tav>
                                            <p:tav tm="100000">
                                              <p:val>
                                                <p:fltVal val="0"/>
                                              </p:val>
                                            </p:tav>
                                          </p:tavLst>
                                        </p:anim>
                                        <p:animEffect transition="in" filter="fade">
                                          <p:cBhvr>
                                            <p:cTn id="61" dur="500"/>
                                            <p:tgtEl>
                                              <p:spTgt spid="89"/>
                                            </p:tgtEl>
                                          </p:cBhvr>
                                        </p:animEffect>
                                      </p:childTnLst>
                                    </p:cTn>
                                  </p:par>
                                </p:childTnLst>
                              </p:cTn>
                            </p:par>
                            <p:par>
                              <p:cTn id="62" fill="hold">
                                <p:stCondLst>
                                  <p:cond delay="1000"/>
                                </p:stCondLst>
                                <p:childTnLst>
                                  <p:par>
                                    <p:cTn id="63" presetID="22" presetClass="entr" presetSubtype="2" fill="hold" grpId="0" nodeType="afterEffect">
                                      <p:stCondLst>
                                        <p:cond delay="0"/>
                                      </p:stCondLst>
                                      <p:childTnLst>
                                        <p:set>
                                          <p:cBhvr>
                                            <p:cTn id="64" dur="1" fill="hold">
                                              <p:stCondLst>
                                                <p:cond delay="0"/>
                                              </p:stCondLst>
                                            </p:cTn>
                                            <p:tgtEl>
                                              <p:spTgt spid="58"/>
                                            </p:tgtEl>
                                            <p:attrNameLst>
                                              <p:attrName>style.visibility</p:attrName>
                                            </p:attrNameLst>
                                          </p:cBhvr>
                                          <p:to>
                                            <p:strVal val="visible"/>
                                          </p:to>
                                        </p:set>
                                        <p:animEffect transition="in" filter="wipe(right)">
                                          <p:cBhvr>
                                            <p:cTn id="65" dur="500"/>
                                            <p:tgtEl>
                                              <p:spTgt spid="58"/>
                                            </p:tgtEl>
                                          </p:cBhvr>
                                        </p:animEffect>
                                      </p:childTnLst>
                                    </p:cTn>
                                  </p:par>
                                  <p:par>
                                    <p:cTn id="66" presetID="22" presetClass="entr" presetSubtype="2" fill="hold" grpId="0" nodeType="withEffect">
                                      <p:stCondLst>
                                        <p:cond delay="200"/>
                                      </p:stCondLst>
                                      <p:childTnLst>
                                        <p:set>
                                          <p:cBhvr>
                                            <p:cTn id="67" dur="1" fill="hold">
                                              <p:stCondLst>
                                                <p:cond delay="0"/>
                                              </p:stCondLst>
                                            </p:cTn>
                                            <p:tgtEl>
                                              <p:spTgt spid="59"/>
                                            </p:tgtEl>
                                            <p:attrNameLst>
                                              <p:attrName>style.visibility</p:attrName>
                                            </p:attrNameLst>
                                          </p:cBhvr>
                                          <p:to>
                                            <p:strVal val="visible"/>
                                          </p:to>
                                        </p:set>
                                        <p:animEffect transition="in" filter="wipe(right)">
                                          <p:cBhvr>
                                            <p:cTn id="68" dur="500"/>
                                            <p:tgtEl>
                                              <p:spTgt spid="59"/>
                                            </p:tgtEl>
                                          </p:cBhvr>
                                        </p:animEffect>
                                      </p:childTnLst>
                                    </p:cTn>
                                  </p:par>
                                  <p:par>
                                    <p:cTn id="69" presetID="22" presetClass="entr" presetSubtype="2" fill="hold" grpId="0" nodeType="withEffect">
                                      <p:stCondLst>
                                        <p:cond delay="400"/>
                                      </p:stCondLst>
                                      <p:childTnLst>
                                        <p:set>
                                          <p:cBhvr>
                                            <p:cTn id="70" dur="1" fill="hold">
                                              <p:stCondLst>
                                                <p:cond delay="0"/>
                                              </p:stCondLst>
                                            </p:cTn>
                                            <p:tgtEl>
                                              <p:spTgt spid="60"/>
                                            </p:tgtEl>
                                            <p:attrNameLst>
                                              <p:attrName>style.visibility</p:attrName>
                                            </p:attrNameLst>
                                          </p:cBhvr>
                                          <p:to>
                                            <p:strVal val="visible"/>
                                          </p:to>
                                        </p:set>
                                        <p:animEffect transition="in" filter="wipe(right)">
                                          <p:cBhvr>
                                            <p:cTn id="71" dur="500"/>
                                            <p:tgtEl>
                                              <p:spTgt spid="60"/>
                                            </p:tgtEl>
                                          </p:cBhvr>
                                        </p:animEffect>
                                      </p:childTnLst>
                                    </p:cTn>
                                  </p:par>
                                  <p:par>
                                    <p:cTn id="72" presetID="22" presetClass="entr" presetSubtype="2" fill="hold" grpId="0" nodeType="withEffect">
                                      <p:stCondLst>
                                        <p:cond delay="600"/>
                                      </p:stCondLst>
                                      <p:childTnLst>
                                        <p:set>
                                          <p:cBhvr>
                                            <p:cTn id="73" dur="1" fill="hold">
                                              <p:stCondLst>
                                                <p:cond delay="0"/>
                                              </p:stCondLst>
                                            </p:cTn>
                                            <p:tgtEl>
                                              <p:spTgt spid="61"/>
                                            </p:tgtEl>
                                            <p:attrNameLst>
                                              <p:attrName>style.visibility</p:attrName>
                                            </p:attrNameLst>
                                          </p:cBhvr>
                                          <p:to>
                                            <p:strVal val="visible"/>
                                          </p:to>
                                        </p:set>
                                        <p:animEffect transition="in" filter="wipe(right)">
                                          <p:cBhvr>
                                            <p:cTn id="7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61" grpId="0"/>
          <p:bldP spid="83" grpId="0" animBg="1"/>
          <p:bldP spid="84" grpId="0" animBg="1"/>
          <p:bldP spid="85" grpId="0" animBg="1"/>
          <p:bldP spid="86" grpId="0" animBg="1"/>
          <p:bldP spid="87" grpId="0" animBg="1"/>
          <p:bldP spid="88" grpId="0" animBg="1"/>
          <p:bldP spid="89" grpId="0" animBg="1"/>
          <p:bldP spid="90" grpId="0" animBg="1"/>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9" name="矩形 38"/>
          <p:cNvSpPr/>
          <p:nvPr/>
        </p:nvSpPr>
        <p:spPr>
          <a:xfrm>
            <a:off x="2850347" y="2046809"/>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rgbClr val="C00000"/>
                </a:solidFill>
                <a:effectLst/>
                <a:uLnTx/>
                <a:uFillTx/>
              </a:rPr>
              <a:t>PPT</a:t>
            </a:r>
            <a:r>
              <a:rPr kumimoji="0" lang="zh-CN" altLang="en-US" sz="100" b="0" i="0" u="none" strike="noStrike" kern="0" cap="none" spc="0" normalizeH="0" baseline="0" noProof="0" dirty="0">
                <a:ln>
                  <a:noFill/>
                </a:ln>
                <a:solidFill>
                  <a:srgbClr val="C00000"/>
                </a:solidFill>
                <a:effectLst/>
                <a:uLnTx/>
                <a:uFillTx/>
              </a:rPr>
              <a:t>模板下载：</a:t>
            </a:r>
            <a:r>
              <a:rPr kumimoji="0" lang="en-US" altLang="zh-CN" sz="100" b="0" i="0" u="none" strike="noStrike" kern="0" cap="none" spc="0" normalizeH="0" baseline="0" noProof="0" dirty="0">
                <a:ln>
                  <a:noFill/>
                </a:ln>
                <a:solidFill>
                  <a:srgbClr val="C00000"/>
                </a:solidFill>
                <a:effectLst/>
                <a:uLnTx/>
                <a:uFillTx/>
              </a:rPr>
              <a:t>www.1ppt.com/moban/     </a:t>
            </a:r>
            <a:r>
              <a:rPr kumimoji="0" lang="zh-CN" altLang="en-US" sz="100" b="0" i="0" u="none" strike="noStrike" kern="0" cap="none" spc="0" normalizeH="0" baseline="0" noProof="0" dirty="0">
                <a:ln>
                  <a:noFill/>
                </a:ln>
                <a:solidFill>
                  <a:srgbClr val="C00000"/>
                </a:solidFill>
                <a:effectLst/>
                <a:uLnTx/>
                <a:uFillTx/>
              </a:rPr>
              <a:t>行业</a:t>
            </a:r>
            <a:r>
              <a:rPr kumimoji="0" lang="en-US" altLang="zh-CN" sz="100" b="0" i="0" u="none" strike="noStrike" kern="0" cap="none" spc="0" normalizeH="0" baseline="0" noProof="0" dirty="0">
                <a:ln>
                  <a:noFill/>
                </a:ln>
                <a:solidFill>
                  <a:srgbClr val="C00000"/>
                </a:solidFill>
                <a:effectLst/>
                <a:uLnTx/>
                <a:uFillTx/>
              </a:rPr>
              <a:t>PPT</a:t>
            </a:r>
            <a:r>
              <a:rPr kumimoji="0" lang="zh-CN" altLang="en-US" sz="100" b="0" i="0" u="none" strike="noStrike" kern="0" cap="none" spc="0" normalizeH="0" baseline="0" noProof="0" dirty="0">
                <a:ln>
                  <a:noFill/>
                </a:ln>
                <a:solidFill>
                  <a:srgbClr val="C00000"/>
                </a:solidFill>
                <a:effectLst/>
                <a:uLnTx/>
                <a:uFillTx/>
              </a:rPr>
              <a:t>模板：</a:t>
            </a:r>
            <a:r>
              <a:rPr kumimoji="0" lang="en-US" altLang="zh-CN" sz="100" b="0" i="0" u="none" strike="noStrike" kern="0" cap="none" spc="0" normalizeH="0" baseline="0" noProof="0" dirty="0">
                <a:ln>
                  <a:noFill/>
                </a:ln>
                <a:solidFill>
                  <a:srgbClr val="C00000"/>
                </a:solidFill>
                <a:effectLst/>
                <a:uLnTx/>
                <a:uFillTx/>
              </a:rPr>
              <a:t>www.1ppt.com/hangye/ </a:t>
            </a:r>
            <a:endParaRPr kumimoji="0" lang="en-US" altLang="zh-CN" sz="100" b="0" i="0" u="none" strike="noStrike" kern="0" cap="none" spc="0" normalizeH="0" baseline="0" noProof="0" dirty="0">
              <a:ln>
                <a:noFill/>
              </a:ln>
              <a:solidFill>
                <a:srgbClr val="C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rgbClr val="C00000"/>
                </a:solidFill>
                <a:effectLst/>
                <a:uLnTx/>
                <a:uFillTx/>
              </a:rPr>
              <a:t>节日</a:t>
            </a:r>
            <a:r>
              <a:rPr kumimoji="0" lang="en-US" altLang="zh-CN" sz="100" b="0" i="0" u="none" strike="noStrike" kern="0" cap="none" spc="0" normalizeH="0" baseline="0" noProof="0" dirty="0">
                <a:ln>
                  <a:noFill/>
                </a:ln>
                <a:solidFill>
                  <a:srgbClr val="C00000"/>
                </a:solidFill>
                <a:effectLst/>
                <a:uLnTx/>
                <a:uFillTx/>
              </a:rPr>
              <a:t>PPT</a:t>
            </a:r>
            <a:r>
              <a:rPr kumimoji="0" lang="zh-CN" altLang="en-US" sz="100" b="0" i="0" u="none" strike="noStrike" kern="0" cap="none" spc="0" normalizeH="0" baseline="0" noProof="0" dirty="0">
                <a:ln>
                  <a:noFill/>
                </a:ln>
                <a:solidFill>
                  <a:srgbClr val="C00000"/>
                </a:solidFill>
                <a:effectLst/>
                <a:uLnTx/>
                <a:uFillTx/>
              </a:rPr>
              <a:t>模板：</a:t>
            </a:r>
            <a:r>
              <a:rPr kumimoji="0" lang="en-US" altLang="zh-CN" sz="100" b="0" i="0" u="none" strike="noStrike" kern="0" cap="none" spc="0" normalizeH="0" baseline="0" noProof="0" dirty="0">
                <a:ln>
                  <a:noFill/>
                </a:ln>
                <a:solidFill>
                  <a:srgbClr val="C00000"/>
                </a:solidFill>
                <a:effectLst/>
                <a:uLnTx/>
                <a:uFillTx/>
              </a:rPr>
              <a:t>www.1ppt.com/jieri/           PPT</a:t>
            </a:r>
            <a:r>
              <a:rPr kumimoji="0" lang="zh-CN" altLang="en-US" sz="100" b="0" i="0" u="none" strike="noStrike" kern="0" cap="none" spc="0" normalizeH="0" baseline="0" noProof="0" dirty="0">
                <a:ln>
                  <a:noFill/>
                </a:ln>
                <a:solidFill>
                  <a:srgbClr val="C00000"/>
                </a:solidFill>
                <a:effectLst/>
                <a:uLnTx/>
                <a:uFillTx/>
              </a:rPr>
              <a:t>素材下载：</a:t>
            </a:r>
            <a:r>
              <a:rPr kumimoji="0" lang="en-US" altLang="zh-CN" sz="100" b="0" i="0" u="none" strike="noStrike" kern="0" cap="none" spc="0" normalizeH="0" baseline="0" noProof="0" dirty="0">
                <a:ln>
                  <a:noFill/>
                </a:ln>
                <a:solidFill>
                  <a:srgbClr val="C00000"/>
                </a:solidFill>
                <a:effectLst/>
                <a:uLnTx/>
                <a:uFillTx/>
              </a:rPr>
              <a:t>www.1ppt.com/sucai/</a:t>
            </a:r>
            <a:endParaRPr kumimoji="0" lang="en-US" altLang="zh-CN" sz="100" b="0" i="0" u="none" strike="noStrike" kern="0" cap="none" spc="0" normalizeH="0" baseline="0" noProof="0" dirty="0">
              <a:ln>
                <a:noFill/>
              </a:ln>
              <a:solidFill>
                <a:srgbClr val="C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rgbClr val="C00000"/>
                </a:solidFill>
                <a:effectLst/>
                <a:uLnTx/>
                <a:uFillTx/>
              </a:rPr>
              <a:t>PPT</a:t>
            </a:r>
            <a:r>
              <a:rPr kumimoji="0" lang="zh-CN" altLang="en-US" sz="100" b="0" i="0" u="none" strike="noStrike" kern="0" cap="none" spc="0" normalizeH="0" baseline="0" noProof="0" dirty="0">
                <a:ln>
                  <a:noFill/>
                </a:ln>
                <a:solidFill>
                  <a:srgbClr val="C00000"/>
                </a:solidFill>
                <a:effectLst/>
                <a:uLnTx/>
                <a:uFillTx/>
              </a:rPr>
              <a:t>背景图片：</a:t>
            </a:r>
            <a:r>
              <a:rPr kumimoji="0" lang="en-US" altLang="zh-CN" sz="100" b="0" i="0" u="none" strike="noStrike" kern="0" cap="none" spc="0" normalizeH="0" baseline="0" noProof="0" dirty="0">
                <a:ln>
                  <a:noFill/>
                </a:ln>
                <a:solidFill>
                  <a:srgbClr val="C00000"/>
                </a:solidFill>
                <a:effectLst/>
                <a:uLnTx/>
                <a:uFillTx/>
              </a:rPr>
              <a:t>www.1ppt.com/beijing/      PPT</a:t>
            </a:r>
            <a:r>
              <a:rPr kumimoji="0" lang="zh-CN" altLang="en-US" sz="100" b="0" i="0" u="none" strike="noStrike" kern="0" cap="none" spc="0" normalizeH="0" baseline="0" noProof="0" dirty="0">
                <a:ln>
                  <a:noFill/>
                </a:ln>
                <a:solidFill>
                  <a:srgbClr val="C00000"/>
                </a:solidFill>
                <a:effectLst/>
                <a:uLnTx/>
                <a:uFillTx/>
              </a:rPr>
              <a:t>图表下载：</a:t>
            </a:r>
            <a:r>
              <a:rPr kumimoji="0" lang="en-US" altLang="zh-CN" sz="100" b="0" i="0" u="none" strike="noStrike" kern="0" cap="none" spc="0" normalizeH="0" baseline="0" noProof="0" dirty="0">
                <a:ln>
                  <a:noFill/>
                </a:ln>
                <a:solidFill>
                  <a:srgbClr val="C00000"/>
                </a:solidFill>
                <a:effectLst/>
                <a:uLnTx/>
                <a:uFillTx/>
              </a:rPr>
              <a:t>www.1ppt.com/tubiao/      </a:t>
            </a:r>
            <a:endParaRPr kumimoji="0" lang="en-US" altLang="zh-CN" sz="100" b="0" i="0" u="none" strike="noStrike" kern="0" cap="none" spc="0" normalizeH="0" baseline="0" noProof="0" dirty="0">
              <a:ln>
                <a:noFill/>
              </a:ln>
              <a:solidFill>
                <a:srgbClr val="C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rgbClr val="C00000"/>
                </a:solidFill>
                <a:effectLst/>
                <a:uLnTx/>
                <a:uFillTx/>
              </a:rPr>
              <a:t>优秀</a:t>
            </a:r>
            <a:r>
              <a:rPr kumimoji="0" lang="en-US" altLang="zh-CN" sz="100" b="0" i="0" u="none" strike="noStrike" kern="0" cap="none" spc="0" normalizeH="0" baseline="0" noProof="0" dirty="0">
                <a:ln>
                  <a:noFill/>
                </a:ln>
                <a:solidFill>
                  <a:srgbClr val="C00000"/>
                </a:solidFill>
                <a:effectLst/>
                <a:uLnTx/>
                <a:uFillTx/>
              </a:rPr>
              <a:t>PPT</a:t>
            </a:r>
            <a:r>
              <a:rPr kumimoji="0" lang="zh-CN" altLang="en-US" sz="100" b="0" i="0" u="none" strike="noStrike" kern="0" cap="none" spc="0" normalizeH="0" baseline="0" noProof="0" dirty="0">
                <a:ln>
                  <a:noFill/>
                </a:ln>
                <a:solidFill>
                  <a:srgbClr val="C00000"/>
                </a:solidFill>
                <a:effectLst/>
                <a:uLnTx/>
                <a:uFillTx/>
              </a:rPr>
              <a:t>下载：</a:t>
            </a:r>
            <a:r>
              <a:rPr kumimoji="0" lang="en-US" altLang="zh-CN" sz="100" b="0" i="0" u="none" strike="noStrike" kern="0" cap="none" spc="0" normalizeH="0" baseline="0" noProof="0" dirty="0">
                <a:ln>
                  <a:noFill/>
                </a:ln>
                <a:solidFill>
                  <a:srgbClr val="C00000"/>
                </a:solidFill>
                <a:effectLst/>
                <a:uLnTx/>
                <a:uFillTx/>
              </a:rPr>
              <a:t>www.1ppt.com/xiazai/        PPT</a:t>
            </a:r>
            <a:r>
              <a:rPr kumimoji="0" lang="zh-CN" altLang="en-US" sz="100" b="0" i="0" u="none" strike="noStrike" kern="0" cap="none" spc="0" normalizeH="0" baseline="0" noProof="0" dirty="0">
                <a:ln>
                  <a:noFill/>
                </a:ln>
                <a:solidFill>
                  <a:srgbClr val="C00000"/>
                </a:solidFill>
                <a:effectLst/>
                <a:uLnTx/>
                <a:uFillTx/>
              </a:rPr>
              <a:t>教程： </a:t>
            </a:r>
            <a:r>
              <a:rPr kumimoji="0" lang="en-US" altLang="zh-CN" sz="100" b="0" i="0" u="none" strike="noStrike" kern="0" cap="none" spc="0" normalizeH="0" baseline="0" noProof="0" dirty="0">
                <a:ln>
                  <a:noFill/>
                </a:ln>
                <a:solidFill>
                  <a:srgbClr val="C00000"/>
                </a:solidFill>
                <a:effectLst/>
                <a:uLnTx/>
                <a:uFillTx/>
              </a:rPr>
              <a:t>www.1ppt.com/powerpoint/      </a:t>
            </a:r>
            <a:endParaRPr kumimoji="0" lang="en-US" altLang="zh-CN" sz="100" b="0" i="0" u="none" strike="noStrike" kern="0" cap="none" spc="0" normalizeH="0" baseline="0" noProof="0" dirty="0">
              <a:ln>
                <a:noFill/>
              </a:ln>
              <a:solidFill>
                <a:srgbClr val="C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rgbClr val="C00000"/>
                </a:solidFill>
                <a:effectLst/>
                <a:uLnTx/>
                <a:uFillTx/>
              </a:rPr>
              <a:t>Word</a:t>
            </a:r>
            <a:r>
              <a:rPr kumimoji="0" lang="zh-CN" altLang="en-US" sz="100" b="0" i="0" u="none" strike="noStrike" kern="0" cap="none" spc="0" normalizeH="0" baseline="0" noProof="0" dirty="0">
                <a:ln>
                  <a:noFill/>
                </a:ln>
                <a:solidFill>
                  <a:srgbClr val="C00000"/>
                </a:solidFill>
                <a:effectLst/>
                <a:uLnTx/>
                <a:uFillTx/>
              </a:rPr>
              <a:t>教程： </a:t>
            </a:r>
            <a:r>
              <a:rPr kumimoji="0" lang="en-US" altLang="zh-CN" sz="100" b="0" i="0" u="none" strike="noStrike" kern="0" cap="none" spc="0" normalizeH="0" baseline="0" noProof="0" dirty="0">
                <a:ln>
                  <a:noFill/>
                </a:ln>
                <a:solidFill>
                  <a:srgbClr val="C00000"/>
                </a:solidFill>
                <a:effectLst/>
                <a:uLnTx/>
                <a:uFillTx/>
              </a:rPr>
              <a:t>www.1ppt.com/word/              Excel</a:t>
            </a:r>
            <a:r>
              <a:rPr kumimoji="0" lang="zh-CN" altLang="en-US" sz="100" b="0" i="0" u="none" strike="noStrike" kern="0" cap="none" spc="0" normalizeH="0" baseline="0" noProof="0" dirty="0">
                <a:ln>
                  <a:noFill/>
                </a:ln>
                <a:solidFill>
                  <a:srgbClr val="C00000"/>
                </a:solidFill>
                <a:effectLst/>
                <a:uLnTx/>
                <a:uFillTx/>
              </a:rPr>
              <a:t>教程：</a:t>
            </a:r>
            <a:r>
              <a:rPr kumimoji="0" lang="en-US" altLang="zh-CN" sz="100" b="0" i="0" u="none" strike="noStrike" kern="0" cap="none" spc="0" normalizeH="0" baseline="0" noProof="0" dirty="0">
                <a:ln>
                  <a:noFill/>
                </a:ln>
                <a:solidFill>
                  <a:srgbClr val="C00000"/>
                </a:solidFill>
                <a:effectLst/>
                <a:uLnTx/>
                <a:uFillTx/>
              </a:rPr>
              <a:t>www.1ppt.com/excel/  </a:t>
            </a:r>
            <a:endParaRPr kumimoji="0" lang="en-US" altLang="zh-CN" sz="100" b="0" i="0" u="none" strike="noStrike" kern="0" cap="none" spc="0" normalizeH="0" baseline="0" noProof="0" dirty="0">
              <a:ln>
                <a:noFill/>
              </a:ln>
              <a:solidFill>
                <a:srgbClr val="C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rgbClr val="C00000"/>
                </a:solidFill>
                <a:effectLst/>
                <a:uLnTx/>
                <a:uFillTx/>
              </a:rPr>
              <a:t>资料下载：</a:t>
            </a:r>
            <a:r>
              <a:rPr kumimoji="0" lang="en-US" altLang="zh-CN" sz="100" b="0" i="0" u="none" strike="noStrike" kern="0" cap="none" spc="0" normalizeH="0" baseline="0" noProof="0" dirty="0">
                <a:ln>
                  <a:noFill/>
                </a:ln>
                <a:solidFill>
                  <a:srgbClr val="C00000"/>
                </a:solidFill>
                <a:effectLst/>
                <a:uLnTx/>
                <a:uFillTx/>
              </a:rPr>
              <a:t>www.1ppt.com/ziliao/                PPT</a:t>
            </a:r>
            <a:r>
              <a:rPr kumimoji="0" lang="zh-CN" altLang="en-US" sz="100" b="0" i="0" u="none" strike="noStrike" kern="0" cap="none" spc="0" normalizeH="0" baseline="0" noProof="0" dirty="0">
                <a:ln>
                  <a:noFill/>
                </a:ln>
                <a:solidFill>
                  <a:srgbClr val="C00000"/>
                </a:solidFill>
                <a:effectLst/>
                <a:uLnTx/>
                <a:uFillTx/>
              </a:rPr>
              <a:t>课件下载：</a:t>
            </a:r>
            <a:r>
              <a:rPr kumimoji="0" lang="en-US" altLang="zh-CN" sz="100" b="0" i="0" u="none" strike="noStrike" kern="0" cap="none" spc="0" normalizeH="0" baseline="0" noProof="0" dirty="0">
                <a:ln>
                  <a:noFill/>
                </a:ln>
                <a:solidFill>
                  <a:srgbClr val="C00000"/>
                </a:solidFill>
                <a:effectLst/>
                <a:uLnTx/>
                <a:uFillTx/>
              </a:rPr>
              <a:t>www.1ppt.com/kejian/ </a:t>
            </a:r>
            <a:endParaRPr kumimoji="0" lang="en-US" altLang="zh-CN" sz="100" b="0" i="0" u="none" strike="noStrike" kern="0" cap="none" spc="0" normalizeH="0" baseline="0" noProof="0" dirty="0">
              <a:ln>
                <a:noFill/>
              </a:ln>
              <a:solidFill>
                <a:srgbClr val="C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rgbClr val="C00000"/>
                </a:solidFill>
                <a:effectLst/>
                <a:uLnTx/>
                <a:uFillTx/>
              </a:rPr>
              <a:t>范文下载：</a:t>
            </a:r>
            <a:r>
              <a:rPr kumimoji="0" lang="en-US" altLang="zh-CN" sz="100" b="0" i="0" u="none" strike="noStrike" kern="0" cap="none" spc="0" normalizeH="0" baseline="0" noProof="0" dirty="0">
                <a:ln>
                  <a:noFill/>
                </a:ln>
                <a:solidFill>
                  <a:srgbClr val="C00000"/>
                </a:solidFill>
                <a:effectLst/>
                <a:uLnTx/>
                <a:uFillTx/>
              </a:rPr>
              <a:t>www.1ppt.com/fanwen/             </a:t>
            </a:r>
            <a:r>
              <a:rPr kumimoji="0" lang="zh-CN" altLang="en-US" sz="100" b="0" i="0" u="none" strike="noStrike" kern="0" cap="none" spc="0" normalizeH="0" baseline="0" noProof="0" dirty="0">
                <a:ln>
                  <a:noFill/>
                </a:ln>
                <a:solidFill>
                  <a:srgbClr val="C00000"/>
                </a:solidFill>
                <a:effectLst/>
                <a:uLnTx/>
                <a:uFillTx/>
              </a:rPr>
              <a:t>试卷下载：</a:t>
            </a:r>
            <a:r>
              <a:rPr kumimoji="0" lang="en-US" altLang="zh-CN" sz="100" b="0" i="0" u="none" strike="noStrike" kern="0" cap="none" spc="0" normalizeH="0" baseline="0" noProof="0" dirty="0">
                <a:ln>
                  <a:noFill/>
                </a:ln>
                <a:solidFill>
                  <a:srgbClr val="C00000"/>
                </a:solidFill>
                <a:effectLst/>
                <a:uLnTx/>
                <a:uFillTx/>
              </a:rPr>
              <a:t>www.1ppt.com/shiti/  </a:t>
            </a:r>
            <a:endParaRPr kumimoji="0" lang="en-US" altLang="zh-CN" sz="100" b="0" i="0" u="none" strike="noStrike" kern="0" cap="none" spc="0" normalizeH="0" baseline="0" noProof="0" dirty="0">
              <a:ln>
                <a:noFill/>
              </a:ln>
              <a:solidFill>
                <a:srgbClr val="C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rgbClr val="C00000"/>
                </a:solidFill>
                <a:effectLst/>
                <a:uLnTx/>
                <a:uFillTx/>
              </a:rPr>
              <a:t>教案下载：</a:t>
            </a:r>
            <a:r>
              <a:rPr kumimoji="0" lang="en-US" altLang="zh-CN" sz="100" b="0" i="0" u="none" strike="noStrike" kern="0" cap="none" spc="0" normalizeH="0" baseline="0" noProof="0" dirty="0">
                <a:ln>
                  <a:noFill/>
                </a:ln>
                <a:solidFill>
                  <a:srgbClr val="C00000"/>
                </a:solidFill>
                <a:effectLst/>
                <a:uLnTx/>
                <a:uFillTx/>
              </a:rPr>
              <a:t>www.1ppt.com/jiaoan/  </a:t>
            </a:r>
            <a:r>
              <a:rPr kumimoji="0" lang="en-US" altLang="zh-CN" sz="100" b="0" i="0" u="none" strike="noStrike" kern="0" cap="none" spc="0" normalizeH="0" baseline="0" noProof="0" dirty="0" smtClean="0">
                <a:ln>
                  <a:noFill/>
                </a:ln>
                <a:solidFill>
                  <a:srgbClr val="C00000"/>
                </a:solidFill>
                <a:effectLst/>
                <a:uLnTx/>
                <a:uFillTx/>
              </a:rPr>
              <a:t>      PPT</a:t>
            </a:r>
            <a:r>
              <a:rPr kumimoji="0" lang="zh-CN" altLang="en-US" sz="100" b="0" i="0" u="none" strike="noStrike" kern="0" cap="none" spc="0" normalizeH="0" baseline="0" noProof="0" dirty="0" smtClean="0">
                <a:ln>
                  <a:noFill/>
                </a:ln>
                <a:solidFill>
                  <a:srgbClr val="C00000"/>
                </a:solidFill>
                <a:effectLst/>
                <a:uLnTx/>
                <a:uFillTx/>
              </a:rPr>
              <a:t>论坛：</a:t>
            </a:r>
            <a:r>
              <a:rPr kumimoji="0" lang="en-US" altLang="zh-CN" sz="100" b="0" i="0" u="none" strike="noStrike" kern="0" cap="none" spc="0" normalizeH="0" baseline="0" noProof="0" dirty="0" smtClean="0">
                <a:ln>
                  <a:noFill/>
                </a:ln>
                <a:solidFill>
                  <a:srgbClr val="C00000"/>
                </a:solidFill>
                <a:effectLst/>
                <a:uLnTx/>
                <a:uFillTx/>
              </a:rPr>
              <a:t>www.1ppt.cn</a:t>
            </a:r>
            <a:endParaRPr kumimoji="0" lang="en-US" altLang="zh-CN" sz="100" b="0" i="0" u="none" strike="noStrike" kern="0" cap="none" spc="0" normalizeH="0" baseline="0" noProof="0" dirty="0">
              <a:ln>
                <a:noFill/>
              </a:ln>
              <a:solidFill>
                <a:srgbClr val="C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rgbClr val="C00000"/>
                </a:solidFill>
                <a:effectLst/>
                <a:uLnTx/>
                <a:uFillTx/>
              </a:rPr>
              <a:t> </a:t>
            </a:r>
            <a:endParaRPr kumimoji="0" lang="zh-CN" altLang="en-US" sz="100" b="0" i="0" u="none" strike="noStrike" kern="0" cap="none" spc="0" normalizeH="0" baseline="0" noProof="0" dirty="0">
              <a:ln>
                <a:noFill/>
              </a:ln>
              <a:solidFill>
                <a:srgbClr val="C00000"/>
              </a:solidFill>
              <a:effectLst/>
              <a:uLnTx/>
              <a:uFillTx/>
            </a:endParaRPr>
          </a:p>
        </p:txBody>
      </p:sp>
      <p:sp>
        <p:nvSpPr>
          <p:cNvPr id="27" name="TextBox 26"/>
          <p:cNvSpPr txBox="1"/>
          <p:nvPr/>
        </p:nvSpPr>
        <p:spPr>
          <a:xfrm>
            <a:off x="10609994" y="6382589"/>
            <a:ext cx="877163" cy="369332"/>
          </a:xfrm>
          <a:prstGeom prst="rect">
            <a:avLst/>
          </a:prstGeom>
          <a:noFill/>
        </p:spPr>
        <p:txBody>
          <a:bodyPr wrap="none" rtlCol="0">
            <a:spAutoFit/>
          </a:bodyPr>
          <a:lstStyle/>
          <a:p>
            <a:r>
              <a:rPr lang="zh-CN" altLang="en-US" dirty="0" smtClean="0"/>
              <a:t>延时符</a:t>
            </a:r>
            <a:endParaRPr lang="zh-CN" altLang="en-US" dirty="0"/>
          </a:p>
        </p:txBody>
      </p:sp>
      <p:grpSp>
        <p:nvGrpSpPr>
          <p:cNvPr id="28" name="组合 27"/>
          <p:cNvGrpSpPr/>
          <p:nvPr/>
        </p:nvGrpSpPr>
        <p:grpSpPr>
          <a:xfrm>
            <a:off x="2454437" y="1563638"/>
            <a:ext cx="1197175" cy="1197175"/>
            <a:chOff x="304800" y="673100"/>
            <a:chExt cx="4000500" cy="4000500"/>
          </a:xfrm>
          <a:effectLst>
            <a:outerShdw blurRad="444500" dist="254000" dir="8100000" algn="tr" rotWithShape="0">
              <a:prstClr val="black">
                <a:alpha val="50000"/>
              </a:prstClr>
            </a:outerShdw>
          </a:effectLst>
        </p:grpSpPr>
        <p:sp>
          <p:nvSpPr>
            <p:cNvPr id="29" name="同心圆 2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0" name="椭圆 29"/>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TextBox 30"/>
          <p:cNvSpPr txBox="1"/>
          <p:nvPr/>
        </p:nvSpPr>
        <p:spPr>
          <a:xfrm>
            <a:off x="2411760" y="1822632"/>
            <a:ext cx="1257356" cy="677108"/>
          </a:xfrm>
          <a:prstGeom prst="rect">
            <a:avLst/>
          </a:prstGeom>
          <a:noFill/>
        </p:spPr>
        <p:txBody>
          <a:bodyPr wrap="square" lIns="0" tIns="0" rIns="0" bIns="0" rtlCol="0">
            <a:spAutoFit/>
          </a:bodyPr>
          <a:lstStyle/>
          <a:p>
            <a:pPr algn="ctr"/>
            <a:r>
              <a:rPr lang="zh-CN" altLang="en-US" sz="4400" b="1" dirty="0" smtClean="0">
                <a:solidFill>
                  <a:schemeClr val="accent2"/>
                </a:solidFill>
                <a:latin typeface="微软雅黑" panose="020B0503020204020204" pitchFamily="34" charset="-122"/>
                <a:ea typeface="微软雅黑" panose="020B0503020204020204" pitchFamily="34" charset="-122"/>
              </a:rPr>
              <a:t>谢</a:t>
            </a:r>
            <a:endParaRPr lang="zh-CN" altLang="en-US" sz="4400" b="1" dirty="0">
              <a:solidFill>
                <a:schemeClr val="accent2"/>
              </a:solidFill>
              <a:latin typeface="微软雅黑" panose="020B0503020204020204" pitchFamily="34" charset="-122"/>
              <a:ea typeface="微软雅黑" panose="020B0503020204020204" pitchFamily="34" charset="-122"/>
            </a:endParaRPr>
          </a:p>
        </p:txBody>
      </p:sp>
      <p:grpSp>
        <p:nvGrpSpPr>
          <p:cNvPr id="32" name="组合 31"/>
          <p:cNvGrpSpPr/>
          <p:nvPr/>
        </p:nvGrpSpPr>
        <p:grpSpPr>
          <a:xfrm>
            <a:off x="3462549" y="1563638"/>
            <a:ext cx="1197175" cy="1197175"/>
            <a:chOff x="304800" y="673100"/>
            <a:chExt cx="4000500" cy="4000500"/>
          </a:xfrm>
          <a:effectLst>
            <a:outerShdw blurRad="444500" dist="254000" dir="8100000" algn="tr" rotWithShape="0">
              <a:prstClr val="black">
                <a:alpha val="50000"/>
              </a:prstClr>
            </a:outerShdw>
          </a:effectLst>
        </p:grpSpPr>
        <p:sp>
          <p:nvSpPr>
            <p:cNvPr id="34" name="同心圆 3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5" name="椭圆 34"/>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6" name="TextBox 35"/>
          <p:cNvSpPr txBox="1"/>
          <p:nvPr/>
        </p:nvSpPr>
        <p:spPr>
          <a:xfrm>
            <a:off x="3419872" y="1822632"/>
            <a:ext cx="1257356" cy="677108"/>
          </a:xfrm>
          <a:prstGeom prst="rect">
            <a:avLst/>
          </a:prstGeom>
          <a:noFill/>
        </p:spPr>
        <p:txBody>
          <a:bodyPr wrap="square" lIns="0" tIns="0" rIns="0" bIns="0" rtlCol="0">
            <a:spAutoFit/>
          </a:bodyPr>
          <a:lstStyle/>
          <a:p>
            <a:pPr algn="ctr"/>
            <a:r>
              <a:rPr lang="zh-CN" altLang="en-US" sz="4400" b="1" dirty="0" smtClean="0">
                <a:solidFill>
                  <a:schemeClr val="accent3"/>
                </a:solidFill>
                <a:latin typeface="微软雅黑" panose="020B0503020204020204" pitchFamily="34" charset="-122"/>
                <a:ea typeface="微软雅黑" panose="020B0503020204020204" pitchFamily="34" charset="-122"/>
              </a:rPr>
              <a:t>谢</a:t>
            </a:r>
            <a:endParaRPr lang="zh-CN" altLang="en-US" sz="4400" b="1" dirty="0">
              <a:solidFill>
                <a:schemeClr val="accent3"/>
              </a:solidFill>
              <a:latin typeface="微软雅黑" panose="020B0503020204020204" pitchFamily="34" charset="-122"/>
              <a:ea typeface="微软雅黑" panose="020B0503020204020204" pitchFamily="34" charset="-122"/>
            </a:endParaRPr>
          </a:p>
        </p:txBody>
      </p:sp>
      <p:grpSp>
        <p:nvGrpSpPr>
          <p:cNvPr id="37" name="组合 36"/>
          <p:cNvGrpSpPr/>
          <p:nvPr/>
        </p:nvGrpSpPr>
        <p:grpSpPr>
          <a:xfrm>
            <a:off x="4398652" y="1563638"/>
            <a:ext cx="1197175" cy="1197175"/>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5" name="椭圆 44"/>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6" name="TextBox 45"/>
          <p:cNvSpPr txBox="1"/>
          <p:nvPr/>
        </p:nvSpPr>
        <p:spPr>
          <a:xfrm>
            <a:off x="4355976" y="1822632"/>
            <a:ext cx="1257356" cy="677108"/>
          </a:xfrm>
          <a:prstGeom prst="rect">
            <a:avLst/>
          </a:prstGeom>
          <a:noFill/>
        </p:spPr>
        <p:txBody>
          <a:bodyPr wrap="square" lIns="0" tIns="0" rIns="0" bIns="0" rtlCol="0">
            <a:spAutoFit/>
          </a:bodyPr>
          <a:lstStyle/>
          <a:p>
            <a:pPr algn="ctr"/>
            <a:r>
              <a:rPr lang="zh-CN" altLang="en-US" sz="4400" b="1" dirty="0" smtClean="0">
                <a:solidFill>
                  <a:schemeClr val="accent4"/>
                </a:solidFill>
                <a:latin typeface="微软雅黑" panose="020B0503020204020204" pitchFamily="34" charset="-122"/>
                <a:ea typeface="微软雅黑" panose="020B0503020204020204" pitchFamily="34" charset="-122"/>
              </a:rPr>
              <a:t>观</a:t>
            </a:r>
            <a:endParaRPr lang="zh-CN" altLang="en-US" sz="4400" b="1" dirty="0">
              <a:solidFill>
                <a:schemeClr val="accent4"/>
              </a:solidFill>
              <a:latin typeface="微软雅黑" panose="020B0503020204020204" pitchFamily="34" charset="-122"/>
              <a:ea typeface="微软雅黑" panose="020B0503020204020204" pitchFamily="34" charset="-122"/>
            </a:endParaRPr>
          </a:p>
        </p:txBody>
      </p:sp>
      <p:grpSp>
        <p:nvGrpSpPr>
          <p:cNvPr id="47" name="组合 46"/>
          <p:cNvGrpSpPr/>
          <p:nvPr/>
        </p:nvGrpSpPr>
        <p:grpSpPr>
          <a:xfrm>
            <a:off x="5406765" y="1563638"/>
            <a:ext cx="1197175" cy="1197175"/>
            <a:chOff x="304800" y="673100"/>
            <a:chExt cx="4000500" cy="4000500"/>
          </a:xfrm>
          <a:effectLst>
            <a:outerShdw blurRad="444500" dist="254000" dir="8100000" algn="tr" rotWithShape="0">
              <a:prstClr val="black">
                <a:alpha val="50000"/>
              </a:prstClr>
            </a:outerShdw>
          </a:effectLst>
        </p:grpSpPr>
        <p:sp>
          <p:nvSpPr>
            <p:cNvPr id="48" name="同心圆 4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9" name="椭圆 4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0" name="TextBox 49"/>
          <p:cNvSpPr txBox="1"/>
          <p:nvPr/>
        </p:nvSpPr>
        <p:spPr>
          <a:xfrm>
            <a:off x="5364088" y="1822632"/>
            <a:ext cx="1257356" cy="677108"/>
          </a:xfrm>
          <a:prstGeom prst="rect">
            <a:avLst/>
          </a:prstGeom>
          <a:noFill/>
        </p:spPr>
        <p:txBody>
          <a:bodyPr wrap="square" lIns="0" tIns="0" rIns="0" bIns="0" rtlCol="0">
            <a:spAutoFit/>
          </a:bodyPr>
          <a:lstStyle/>
          <a:p>
            <a:pPr algn="ctr"/>
            <a:r>
              <a:rPr lang="zh-CN" altLang="en-US" sz="4400" b="1" dirty="0" smtClean="0">
                <a:solidFill>
                  <a:schemeClr val="accent5"/>
                </a:solidFill>
                <a:latin typeface="微软雅黑" panose="020B0503020204020204" pitchFamily="34" charset="-122"/>
                <a:ea typeface="微软雅黑" panose="020B0503020204020204" pitchFamily="34" charset="-122"/>
              </a:rPr>
              <a:t>赏</a:t>
            </a:r>
            <a:endParaRPr lang="zh-CN" altLang="en-US" sz="4400" b="1" dirty="0">
              <a:solidFill>
                <a:schemeClr val="accent5"/>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3448010" y="3395194"/>
            <a:ext cx="2276118" cy="184666"/>
          </a:xfrm>
          <a:prstGeom prst="rect">
            <a:avLst/>
          </a:prstGeom>
          <a:noFill/>
        </p:spPr>
        <p:txBody>
          <a:bodyPr wrap="square" lIns="0" tIns="0" rIns="0" bIns="0"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汇报人：</a:t>
            </a:r>
            <a:r>
              <a:rPr lang="en-US" altLang="zh-CN" sz="1200" dirty="0" smtClean="0">
                <a:solidFill>
                  <a:schemeClr val="bg1"/>
                </a:solidFill>
                <a:latin typeface="微软雅黑" panose="020B0503020204020204" pitchFamily="34" charset="-122"/>
                <a:ea typeface="微软雅黑" panose="020B0503020204020204" pitchFamily="34" charset="-122"/>
              </a:rPr>
              <a:t>XXX  </a:t>
            </a:r>
            <a:r>
              <a:rPr lang="zh-CN" altLang="en-US" sz="1200" dirty="0" smtClean="0">
                <a:solidFill>
                  <a:schemeClr val="bg1"/>
                </a:solidFill>
                <a:latin typeface="微软雅黑" panose="020B0503020204020204" pitchFamily="34" charset="-122"/>
                <a:ea typeface="微软雅黑" panose="020B0503020204020204" pitchFamily="34" charset="-122"/>
              </a:rPr>
              <a:t>汇报时间：</a:t>
            </a:r>
            <a:r>
              <a:rPr lang="en-US" altLang="zh-CN" sz="1200" dirty="0" smtClean="0">
                <a:solidFill>
                  <a:schemeClr val="bg1"/>
                </a:solidFill>
                <a:latin typeface="微软雅黑" panose="020B0503020204020204" pitchFamily="34" charset="-122"/>
                <a:ea typeface="微软雅黑" panose="020B0503020204020204" pitchFamily="34" charset="-122"/>
              </a:rPr>
              <a:t>XXXX</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grpSp>
        <p:nvGrpSpPr>
          <p:cNvPr id="53" name="Group 7"/>
          <p:cNvGrpSpPr/>
          <p:nvPr/>
        </p:nvGrpSpPr>
        <p:grpSpPr bwMode="auto">
          <a:xfrm>
            <a:off x="2771800" y="3865982"/>
            <a:ext cx="361950" cy="361950"/>
            <a:chOff x="0" y="0"/>
            <a:chExt cx="965499" cy="965499"/>
          </a:xfrm>
        </p:grpSpPr>
        <p:sp>
          <p:nvSpPr>
            <p:cNvPr id="54" name="AutoShape 8" descr="tile_paper_medgray.png"/>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blipFill dpi="0" rotWithShape="0">
              <a:blip r:embed="rId1"/>
              <a:srcRect/>
              <a:tile tx="0" ty="0" sx="100000" sy="100000" flip="none" algn="tl"/>
            </a:bli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55" name="AutoShape 9"/>
            <p:cNvSpPr/>
            <p:nvPr/>
          </p:nvSpPr>
          <p:spPr bwMode="auto">
            <a:xfrm>
              <a:off x="293394" y="283328"/>
              <a:ext cx="393981" cy="393980"/>
            </a:xfrm>
            <a:custGeom>
              <a:avLst/>
              <a:gdLst>
                <a:gd name="T0" fmla="*/ 196991 w 21600"/>
                <a:gd name="T1" fmla="*/ 196990 h 21588"/>
                <a:gd name="T2" fmla="*/ 196991 w 21600"/>
                <a:gd name="T3" fmla="*/ 196990 h 21588"/>
                <a:gd name="T4" fmla="*/ 196991 w 21600"/>
                <a:gd name="T5" fmla="*/ 196990 h 21588"/>
                <a:gd name="T6" fmla="*/ 196991 w 21600"/>
                <a:gd name="T7" fmla="*/ 196990 h 2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600" y="8156"/>
                    <a:pt x="21600" y="9468"/>
                  </a:cubicBezTo>
                  <a:cubicBezTo>
                    <a:pt x="21600"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599"/>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56" name="Group 10"/>
          <p:cNvGrpSpPr/>
          <p:nvPr/>
        </p:nvGrpSpPr>
        <p:grpSpPr bwMode="auto">
          <a:xfrm>
            <a:off x="3398664" y="3865982"/>
            <a:ext cx="361950" cy="361950"/>
            <a:chOff x="0" y="0"/>
            <a:chExt cx="965499" cy="965499"/>
          </a:xfrm>
        </p:grpSpPr>
        <p:sp>
          <p:nvSpPr>
            <p:cNvPr id="57" name="AutoShape 11"/>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44CEB9"/>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58" name="AutoShape 12"/>
            <p:cNvSpPr/>
            <p:nvPr/>
          </p:nvSpPr>
          <p:spPr bwMode="auto">
            <a:xfrm>
              <a:off x="285759" y="283328"/>
              <a:ext cx="393981" cy="393980"/>
            </a:xfrm>
            <a:custGeom>
              <a:avLst/>
              <a:gdLst>
                <a:gd name="T0" fmla="*/ 196991 w 21376"/>
                <a:gd name="T1" fmla="*/ 196990 h 21600"/>
                <a:gd name="T2" fmla="*/ 196991 w 21376"/>
                <a:gd name="T3" fmla="*/ 196990 h 21600"/>
                <a:gd name="T4" fmla="*/ 196991 w 21376"/>
                <a:gd name="T5" fmla="*/ 196990 h 21600"/>
                <a:gd name="T6" fmla="*/ 196991 w 21376"/>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600"/>
                    <a:pt x="19455" y="21600"/>
                  </a:cubicBezTo>
                  <a:lnTo>
                    <a:pt x="1928" y="21600"/>
                  </a:lnTo>
                  <a:cubicBezTo>
                    <a:pt x="1585" y="21600"/>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59" name="Group 13"/>
          <p:cNvGrpSpPr/>
          <p:nvPr/>
        </p:nvGrpSpPr>
        <p:grpSpPr bwMode="auto">
          <a:xfrm>
            <a:off x="4054698" y="3865982"/>
            <a:ext cx="362546" cy="361950"/>
            <a:chOff x="0" y="0"/>
            <a:chExt cx="965499" cy="965499"/>
          </a:xfrm>
        </p:grpSpPr>
        <p:sp>
          <p:nvSpPr>
            <p:cNvPr id="60" name="AutoShape 14"/>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99CD46"/>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61" name="AutoShape 15"/>
            <p:cNvSpPr/>
            <p:nvPr/>
          </p:nvSpPr>
          <p:spPr bwMode="auto">
            <a:xfrm>
              <a:off x="285759" y="283328"/>
              <a:ext cx="393981" cy="393980"/>
            </a:xfrm>
            <a:custGeom>
              <a:avLst/>
              <a:gdLst>
                <a:gd name="T0" fmla="*/ 196991 w 21600"/>
                <a:gd name="T1" fmla="*/ 196990 h 21600"/>
                <a:gd name="T2" fmla="*/ 196991 w 21600"/>
                <a:gd name="T3" fmla="*/ 196990 h 21600"/>
                <a:gd name="T4" fmla="*/ 196991 w 21600"/>
                <a:gd name="T5" fmla="*/ 196990 h 21600"/>
                <a:gd name="T6" fmla="*/ 196991 w 21600"/>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62" name="Group 16"/>
          <p:cNvGrpSpPr/>
          <p:nvPr/>
        </p:nvGrpSpPr>
        <p:grpSpPr bwMode="auto">
          <a:xfrm>
            <a:off x="4663704" y="3865982"/>
            <a:ext cx="361950" cy="361950"/>
            <a:chOff x="0" y="0"/>
            <a:chExt cx="965499" cy="965499"/>
          </a:xfrm>
        </p:grpSpPr>
        <p:sp>
          <p:nvSpPr>
            <p:cNvPr id="63" name="AutoShape 17"/>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E8BB45"/>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64" name="AutoShape 18"/>
            <p:cNvSpPr/>
            <p:nvPr/>
          </p:nvSpPr>
          <p:spPr bwMode="auto">
            <a:xfrm>
              <a:off x="293617" y="264823"/>
              <a:ext cx="393980" cy="393980"/>
            </a:xfrm>
            <a:custGeom>
              <a:avLst/>
              <a:gdLst>
                <a:gd name="T0" fmla="*/ 196990 w 21600"/>
                <a:gd name="T1" fmla="*/ 196990 h 21600"/>
                <a:gd name="T2" fmla="*/ 196990 w 21600"/>
                <a:gd name="T3" fmla="*/ 196990 h 21600"/>
                <a:gd name="T4" fmla="*/ 196990 w 21600"/>
                <a:gd name="T5" fmla="*/ 196990 h 21600"/>
                <a:gd name="T6" fmla="*/ 196990 w 21600"/>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6949"/>
                  </a:moveTo>
                  <a:cubicBezTo>
                    <a:pt x="21600"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lnTo>
                    <a:pt x="21600"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65" name="Group 19"/>
          <p:cNvGrpSpPr/>
          <p:nvPr/>
        </p:nvGrpSpPr>
        <p:grpSpPr bwMode="auto">
          <a:xfrm>
            <a:off x="5320333" y="3865982"/>
            <a:ext cx="361950" cy="361950"/>
            <a:chOff x="0" y="0"/>
            <a:chExt cx="965499" cy="965499"/>
          </a:xfrm>
        </p:grpSpPr>
        <p:sp>
          <p:nvSpPr>
            <p:cNvPr id="66" name="AutoShape 20"/>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55B5FC"/>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67" name="AutoShape 21"/>
            <p:cNvSpPr/>
            <p:nvPr/>
          </p:nvSpPr>
          <p:spPr bwMode="auto">
            <a:xfrm>
              <a:off x="292545" y="314566"/>
              <a:ext cx="380408" cy="307104"/>
            </a:xfrm>
            <a:custGeom>
              <a:avLst/>
              <a:gdLst>
                <a:gd name="T0" fmla="*/ 190204 w 21600"/>
                <a:gd name="T1" fmla="*/ 153552 h 21600"/>
                <a:gd name="T2" fmla="*/ 190204 w 21600"/>
                <a:gd name="T3" fmla="*/ 153552 h 21600"/>
                <a:gd name="T4" fmla="*/ 190204 w 21600"/>
                <a:gd name="T5" fmla="*/ 153552 h 21600"/>
                <a:gd name="T6" fmla="*/ 190204 w 21600"/>
                <a:gd name="T7" fmla="*/ 15355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263" y="3222"/>
                  </a:moveTo>
                  <a:cubicBezTo>
                    <a:pt x="20632" y="3222"/>
                    <a:pt x="20946" y="3384"/>
                    <a:pt x="21208" y="3713"/>
                  </a:cubicBezTo>
                  <a:cubicBezTo>
                    <a:pt x="21470" y="4042"/>
                    <a:pt x="21600" y="4427"/>
                    <a:pt x="21600" y="4865"/>
                  </a:cubicBezTo>
                  <a:lnTo>
                    <a:pt x="21600" y="19984"/>
                  </a:lnTo>
                  <a:cubicBezTo>
                    <a:pt x="21600" y="20421"/>
                    <a:pt x="21470" y="20803"/>
                    <a:pt x="21208" y="21121"/>
                  </a:cubicBezTo>
                  <a:cubicBezTo>
                    <a:pt x="20946" y="21441"/>
                    <a:pt x="20632" y="21600"/>
                    <a:pt x="20263" y="21600"/>
                  </a:cubicBezTo>
                  <a:lnTo>
                    <a:pt x="1348" y="21600"/>
                  </a:lnTo>
                  <a:cubicBezTo>
                    <a:pt x="981" y="21600"/>
                    <a:pt x="663" y="21441"/>
                    <a:pt x="399" y="21121"/>
                  </a:cubicBezTo>
                  <a:cubicBezTo>
                    <a:pt x="134" y="20803"/>
                    <a:pt x="0" y="20421"/>
                    <a:pt x="0" y="19984"/>
                  </a:cubicBezTo>
                  <a:lnTo>
                    <a:pt x="0" y="4865"/>
                  </a:lnTo>
                  <a:cubicBezTo>
                    <a:pt x="0" y="4427"/>
                    <a:pt x="134" y="4042"/>
                    <a:pt x="399" y="3713"/>
                  </a:cubicBezTo>
                  <a:cubicBezTo>
                    <a:pt x="663" y="3384"/>
                    <a:pt x="981" y="3222"/>
                    <a:pt x="1348" y="3222"/>
                  </a:cubicBezTo>
                  <a:lnTo>
                    <a:pt x="5638" y="3222"/>
                  </a:lnTo>
                  <a:lnTo>
                    <a:pt x="6318" y="1460"/>
                  </a:lnTo>
                  <a:cubicBezTo>
                    <a:pt x="6458" y="1057"/>
                    <a:pt x="6717" y="713"/>
                    <a:pt x="7089" y="425"/>
                  </a:cubicBezTo>
                  <a:cubicBezTo>
                    <a:pt x="7466" y="143"/>
                    <a:pt x="7838" y="0"/>
                    <a:pt x="8203" y="0"/>
                  </a:cubicBezTo>
                  <a:lnTo>
                    <a:pt x="13396" y="0"/>
                  </a:lnTo>
                  <a:cubicBezTo>
                    <a:pt x="13763" y="0"/>
                    <a:pt x="14135" y="143"/>
                    <a:pt x="14510" y="425"/>
                  </a:cubicBezTo>
                  <a:cubicBezTo>
                    <a:pt x="14884" y="713"/>
                    <a:pt x="15146" y="1057"/>
                    <a:pt x="15293" y="1460"/>
                  </a:cubicBezTo>
                  <a:lnTo>
                    <a:pt x="15961" y="3222"/>
                  </a:lnTo>
                  <a:lnTo>
                    <a:pt x="20263" y="3222"/>
                  </a:lnTo>
                  <a:close/>
                  <a:moveTo>
                    <a:pt x="10806" y="19185"/>
                  </a:moveTo>
                  <a:cubicBezTo>
                    <a:pt x="11572" y="19185"/>
                    <a:pt x="12299" y="19002"/>
                    <a:pt x="12987" y="18650"/>
                  </a:cubicBezTo>
                  <a:cubicBezTo>
                    <a:pt x="13672" y="18294"/>
                    <a:pt x="14270" y="17810"/>
                    <a:pt x="14774" y="17196"/>
                  </a:cubicBezTo>
                  <a:cubicBezTo>
                    <a:pt x="15278" y="16582"/>
                    <a:pt x="15677" y="15862"/>
                    <a:pt x="15974" y="15048"/>
                  </a:cubicBezTo>
                  <a:cubicBezTo>
                    <a:pt x="16270" y="14234"/>
                    <a:pt x="16419" y="13356"/>
                    <a:pt x="16419" y="12421"/>
                  </a:cubicBezTo>
                  <a:cubicBezTo>
                    <a:pt x="16419" y="11499"/>
                    <a:pt x="16270" y="10623"/>
                    <a:pt x="15974" y="9795"/>
                  </a:cubicBezTo>
                  <a:cubicBezTo>
                    <a:pt x="15677" y="8966"/>
                    <a:pt x="15278" y="8249"/>
                    <a:pt x="14774" y="7644"/>
                  </a:cubicBezTo>
                  <a:cubicBezTo>
                    <a:pt x="14270" y="7036"/>
                    <a:pt x="13672" y="6557"/>
                    <a:pt x="12987" y="6199"/>
                  </a:cubicBezTo>
                  <a:cubicBezTo>
                    <a:pt x="12299" y="5843"/>
                    <a:pt x="11572" y="5667"/>
                    <a:pt x="10806" y="5667"/>
                  </a:cubicBezTo>
                  <a:cubicBezTo>
                    <a:pt x="10039" y="5667"/>
                    <a:pt x="9312" y="5846"/>
                    <a:pt x="8619" y="6199"/>
                  </a:cubicBezTo>
                  <a:cubicBezTo>
                    <a:pt x="7929" y="6557"/>
                    <a:pt x="7332" y="7036"/>
                    <a:pt x="6827" y="7644"/>
                  </a:cubicBezTo>
                  <a:cubicBezTo>
                    <a:pt x="6323" y="8249"/>
                    <a:pt x="5922" y="8963"/>
                    <a:pt x="5625" y="9789"/>
                  </a:cubicBezTo>
                  <a:cubicBezTo>
                    <a:pt x="5329" y="10612"/>
                    <a:pt x="5180" y="11490"/>
                    <a:pt x="5180" y="12421"/>
                  </a:cubicBezTo>
                  <a:cubicBezTo>
                    <a:pt x="5180" y="13356"/>
                    <a:pt x="5329" y="14234"/>
                    <a:pt x="5625" y="15048"/>
                  </a:cubicBezTo>
                  <a:cubicBezTo>
                    <a:pt x="5922" y="15862"/>
                    <a:pt x="6323" y="16582"/>
                    <a:pt x="6827" y="17196"/>
                  </a:cubicBezTo>
                  <a:cubicBezTo>
                    <a:pt x="7332" y="17810"/>
                    <a:pt x="7929" y="18294"/>
                    <a:pt x="8619" y="18650"/>
                  </a:cubicBezTo>
                  <a:cubicBezTo>
                    <a:pt x="9312" y="19005"/>
                    <a:pt x="10039" y="19185"/>
                    <a:pt x="10806" y="19185"/>
                  </a:cubicBezTo>
                  <a:moveTo>
                    <a:pt x="10806" y="7832"/>
                  </a:moveTo>
                  <a:cubicBezTo>
                    <a:pt x="11337" y="7832"/>
                    <a:pt x="11834" y="7953"/>
                    <a:pt x="12294" y="8191"/>
                  </a:cubicBezTo>
                  <a:cubicBezTo>
                    <a:pt x="12754" y="8432"/>
                    <a:pt x="13158" y="8755"/>
                    <a:pt x="13501" y="9169"/>
                  </a:cubicBezTo>
                  <a:cubicBezTo>
                    <a:pt x="13846" y="9583"/>
                    <a:pt x="14118" y="10068"/>
                    <a:pt x="14316" y="10623"/>
                  </a:cubicBezTo>
                  <a:cubicBezTo>
                    <a:pt x="14515" y="11184"/>
                    <a:pt x="14615" y="11781"/>
                    <a:pt x="14615" y="12421"/>
                  </a:cubicBezTo>
                  <a:cubicBezTo>
                    <a:pt x="14615" y="13056"/>
                    <a:pt x="14515" y="13649"/>
                    <a:pt x="14316" y="14205"/>
                  </a:cubicBezTo>
                  <a:cubicBezTo>
                    <a:pt x="14118" y="14757"/>
                    <a:pt x="13846" y="15245"/>
                    <a:pt x="13501" y="15668"/>
                  </a:cubicBezTo>
                  <a:cubicBezTo>
                    <a:pt x="13158" y="16091"/>
                    <a:pt x="12752" y="16420"/>
                    <a:pt x="12289" y="16661"/>
                  </a:cubicBezTo>
                  <a:cubicBezTo>
                    <a:pt x="11824" y="16899"/>
                    <a:pt x="11330" y="17016"/>
                    <a:pt x="10806" y="17016"/>
                  </a:cubicBezTo>
                  <a:cubicBezTo>
                    <a:pt x="10274" y="17016"/>
                    <a:pt x="9777" y="16899"/>
                    <a:pt x="9312" y="16661"/>
                  </a:cubicBezTo>
                  <a:cubicBezTo>
                    <a:pt x="8847" y="16420"/>
                    <a:pt x="8443" y="16091"/>
                    <a:pt x="8100" y="15668"/>
                  </a:cubicBezTo>
                  <a:cubicBezTo>
                    <a:pt x="7755" y="15245"/>
                    <a:pt x="7483" y="14754"/>
                    <a:pt x="7285" y="14199"/>
                  </a:cubicBezTo>
                  <a:cubicBezTo>
                    <a:pt x="7084" y="13641"/>
                    <a:pt x="6984" y="13044"/>
                    <a:pt x="6984" y="12421"/>
                  </a:cubicBezTo>
                  <a:cubicBezTo>
                    <a:pt x="6984" y="11781"/>
                    <a:pt x="7084" y="11184"/>
                    <a:pt x="7285" y="10623"/>
                  </a:cubicBezTo>
                  <a:cubicBezTo>
                    <a:pt x="7483" y="10068"/>
                    <a:pt x="7755" y="9583"/>
                    <a:pt x="8100" y="9169"/>
                  </a:cubicBezTo>
                  <a:cubicBezTo>
                    <a:pt x="8443" y="8755"/>
                    <a:pt x="8847" y="8431"/>
                    <a:pt x="9312" y="8191"/>
                  </a:cubicBezTo>
                  <a:cubicBezTo>
                    <a:pt x="9777" y="7953"/>
                    <a:pt x="10274" y="7832"/>
                    <a:pt x="10806" y="783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68" name="Group 22"/>
          <p:cNvGrpSpPr/>
          <p:nvPr/>
        </p:nvGrpSpPr>
        <p:grpSpPr bwMode="auto">
          <a:xfrm>
            <a:off x="5976367" y="3865982"/>
            <a:ext cx="361950" cy="361950"/>
            <a:chOff x="0" y="0"/>
            <a:chExt cx="965499" cy="965499"/>
          </a:xfrm>
        </p:grpSpPr>
        <p:sp>
          <p:nvSpPr>
            <p:cNvPr id="69" name="AutoShape 23"/>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3E88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70" name="AutoShape 24"/>
            <p:cNvSpPr/>
            <p:nvPr/>
          </p:nvSpPr>
          <p:spPr bwMode="auto">
            <a:xfrm>
              <a:off x="293617" y="331589"/>
              <a:ext cx="380408" cy="296161"/>
            </a:xfrm>
            <a:custGeom>
              <a:avLst/>
              <a:gdLst>
                <a:gd name="T0" fmla="*/ 190204 w 21600"/>
                <a:gd name="T1" fmla="*/ 148081 h 21600"/>
                <a:gd name="T2" fmla="*/ 190204 w 21600"/>
                <a:gd name="T3" fmla="*/ 148081 h 21600"/>
                <a:gd name="T4" fmla="*/ 190204 w 21600"/>
                <a:gd name="T5" fmla="*/ 148081 h 21600"/>
                <a:gd name="T6" fmla="*/ 190204 w 21600"/>
                <a:gd name="T7" fmla="*/ 14808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82" y="15633"/>
                  </a:moveTo>
                  <a:cubicBezTo>
                    <a:pt x="11211" y="15633"/>
                    <a:pt x="11622" y="15565"/>
                    <a:pt x="12011" y="15416"/>
                  </a:cubicBezTo>
                  <a:cubicBezTo>
                    <a:pt x="12403" y="15272"/>
                    <a:pt x="12778" y="15084"/>
                    <a:pt x="13138" y="14855"/>
                  </a:cubicBezTo>
                  <a:cubicBezTo>
                    <a:pt x="13498" y="14626"/>
                    <a:pt x="13845" y="14361"/>
                    <a:pt x="14181" y="14073"/>
                  </a:cubicBezTo>
                  <a:cubicBezTo>
                    <a:pt x="14516" y="13774"/>
                    <a:pt x="14844" y="13471"/>
                    <a:pt x="15168" y="13160"/>
                  </a:cubicBezTo>
                  <a:cubicBezTo>
                    <a:pt x="16142" y="12226"/>
                    <a:pt x="17126" y="11306"/>
                    <a:pt x="18120" y="10410"/>
                  </a:cubicBezTo>
                  <a:cubicBezTo>
                    <a:pt x="19112" y="9515"/>
                    <a:pt x="20113" y="8616"/>
                    <a:pt x="21120" y="7714"/>
                  </a:cubicBezTo>
                  <a:cubicBezTo>
                    <a:pt x="21198" y="7640"/>
                    <a:pt x="21279" y="7570"/>
                    <a:pt x="21360" y="7496"/>
                  </a:cubicBezTo>
                  <a:cubicBezTo>
                    <a:pt x="21443" y="7429"/>
                    <a:pt x="21524" y="7347"/>
                    <a:pt x="21600" y="7250"/>
                  </a:cubicBezTo>
                  <a:lnTo>
                    <a:pt x="21600" y="19981"/>
                  </a:lnTo>
                  <a:cubicBezTo>
                    <a:pt x="21600" y="20416"/>
                    <a:pt x="21470" y="20800"/>
                    <a:pt x="21208" y="21118"/>
                  </a:cubicBezTo>
                  <a:cubicBezTo>
                    <a:pt x="20946" y="21438"/>
                    <a:pt x="20632" y="21600"/>
                    <a:pt x="20265" y="21600"/>
                  </a:cubicBezTo>
                  <a:lnTo>
                    <a:pt x="1346" y="21600"/>
                  </a:lnTo>
                  <a:cubicBezTo>
                    <a:pt x="979" y="21600"/>
                    <a:pt x="663" y="21438"/>
                    <a:pt x="396" y="21118"/>
                  </a:cubicBezTo>
                  <a:cubicBezTo>
                    <a:pt x="132" y="20803"/>
                    <a:pt x="0" y="20419"/>
                    <a:pt x="0" y="19981"/>
                  </a:cubicBezTo>
                  <a:lnTo>
                    <a:pt x="0" y="7250"/>
                  </a:lnTo>
                  <a:cubicBezTo>
                    <a:pt x="75" y="7347"/>
                    <a:pt x="156" y="7429"/>
                    <a:pt x="239" y="7496"/>
                  </a:cubicBezTo>
                  <a:cubicBezTo>
                    <a:pt x="320" y="7570"/>
                    <a:pt x="401" y="7640"/>
                    <a:pt x="479" y="7714"/>
                  </a:cubicBezTo>
                  <a:cubicBezTo>
                    <a:pt x="1488" y="8616"/>
                    <a:pt x="2487" y="9514"/>
                    <a:pt x="3481" y="10410"/>
                  </a:cubicBezTo>
                  <a:cubicBezTo>
                    <a:pt x="4473" y="11306"/>
                    <a:pt x="5457" y="12223"/>
                    <a:pt x="6434" y="13160"/>
                  </a:cubicBezTo>
                  <a:cubicBezTo>
                    <a:pt x="6738" y="13454"/>
                    <a:pt x="7058" y="13744"/>
                    <a:pt x="7394" y="14038"/>
                  </a:cubicBezTo>
                  <a:cubicBezTo>
                    <a:pt x="7729" y="14338"/>
                    <a:pt x="8079" y="14599"/>
                    <a:pt x="8437" y="14840"/>
                  </a:cubicBezTo>
                  <a:cubicBezTo>
                    <a:pt x="8797" y="15075"/>
                    <a:pt x="9174" y="15269"/>
                    <a:pt x="9568" y="15413"/>
                  </a:cubicBezTo>
                  <a:cubicBezTo>
                    <a:pt x="9965" y="15563"/>
                    <a:pt x="10371" y="15633"/>
                    <a:pt x="10782" y="15633"/>
                  </a:cubicBezTo>
                  <a:moveTo>
                    <a:pt x="10782" y="12413"/>
                  </a:moveTo>
                  <a:cubicBezTo>
                    <a:pt x="10540" y="12413"/>
                    <a:pt x="10278" y="12334"/>
                    <a:pt x="9996" y="12167"/>
                  </a:cubicBezTo>
                  <a:cubicBezTo>
                    <a:pt x="9715" y="12005"/>
                    <a:pt x="9441" y="11806"/>
                    <a:pt x="9171" y="11576"/>
                  </a:cubicBezTo>
                  <a:cubicBezTo>
                    <a:pt x="8900" y="11347"/>
                    <a:pt x="8638" y="11106"/>
                    <a:pt x="8380" y="10854"/>
                  </a:cubicBezTo>
                  <a:cubicBezTo>
                    <a:pt x="8121" y="10601"/>
                    <a:pt x="7896" y="10390"/>
                    <a:pt x="7700" y="10222"/>
                  </a:cubicBezTo>
                  <a:cubicBezTo>
                    <a:pt x="6752" y="9356"/>
                    <a:pt x="5819" y="8507"/>
                    <a:pt x="4891" y="7664"/>
                  </a:cubicBezTo>
                  <a:cubicBezTo>
                    <a:pt x="3966" y="6815"/>
                    <a:pt x="3023" y="5960"/>
                    <a:pt x="2061" y="5087"/>
                  </a:cubicBezTo>
                  <a:cubicBezTo>
                    <a:pt x="1882" y="4920"/>
                    <a:pt x="1672" y="4691"/>
                    <a:pt x="1434" y="4406"/>
                  </a:cubicBezTo>
                  <a:cubicBezTo>
                    <a:pt x="1194" y="4118"/>
                    <a:pt x="974" y="3804"/>
                    <a:pt x="766" y="3460"/>
                  </a:cubicBezTo>
                  <a:cubicBezTo>
                    <a:pt x="560" y="3110"/>
                    <a:pt x="384" y="2761"/>
                    <a:pt x="239" y="2405"/>
                  </a:cubicBezTo>
                  <a:cubicBezTo>
                    <a:pt x="95" y="2050"/>
                    <a:pt x="22" y="1724"/>
                    <a:pt x="22" y="1436"/>
                  </a:cubicBezTo>
                  <a:cubicBezTo>
                    <a:pt x="22" y="1051"/>
                    <a:pt x="164" y="713"/>
                    <a:pt x="443" y="425"/>
                  </a:cubicBezTo>
                  <a:cubicBezTo>
                    <a:pt x="727" y="143"/>
                    <a:pt x="1025" y="0"/>
                    <a:pt x="1346" y="0"/>
                  </a:cubicBezTo>
                  <a:lnTo>
                    <a:pt x="20265" y="0"/>
                  </a:lnTo>
                  <a:cubicBezTo>
                    <a:pt x="20583" y="0"/>
                    <a:pt x="20882" y="143"/>
                    <a:pt x="21161" y="425"/>
                  </a:cubicBezTo>
                  <a:cubicBezTo>
                    <a:pt x="21438" y="713"/>
                    <a:pt x="21577" y="1051"/>
                    <a:pt x="21577" y="1436"/>
                  </a:cubicBezTo>
                  <a:cubicBezTo>
                    <a:pt x="21577" y="1724"/>
                    <a:pt x="21504" y="2050"/>
                    <a:pt x="21360" y="2405"/>
                  </a:cubicBezTo>
                  <a:cubicBezTo>
                    <a:pt x="21215" y="2761"/>
                    <a:pt x="21039" y="3110"/>
                    <a:pt x="20833" y="3460"/>
                  </a:cubicBezTo>
                  <a:cubicBezTo>
                    <a:pt x="20627" y="3804"/>
                    <a:pt x="20402" y="4121"/>
                    <a:pt x="20165" y="4406"/>
                  </a:cubicBezTo>
                  <a:cubicBezTo>
                    <a:pt x="19927" y="4691"/>
                    <a:pt x="19717" y="4923"/>
                    <a:pt x="19538" y="5087"/>
                  </a:cubicBezTo>
                  <a:cubicBezTo>
                    <a:pt x="18578" y="5948"/>
                    <a:pt x="17633" y="6803"/>
                    <a:pt x="16708" y="7652"/>
                  </a:cubicBezTo>
                  <a:cubicBezTo>
                    <a:pt x="15782" y="8501"/>
                    <a:pt x="14844" y="9356"/>
                    <a:pt x="13899" y="10222"/>
                  </a:cubicBezTo>
                  <a:cubicBezTo>
                    <a:pt x="13703" y="10390"/>
                    <a:pt x="13481" y="10601"/>
                    <a:pt x="13226" y="10854"/>
                  </a:cubicBezTo>
                  <a:cubicBezTo>
                    <a:pt x="12971" y="11106"/>
                    <a:pt x="12709" y="11347"/>
                    <a:pt x="12435" y="11576"/>
                  </a:cubicBezTo>
                  <a:cubicBezTo>
                    <a:pt x="12161" y="11806"/>
                    <a:pt x="11884" y="12005"/>
                    <a:pt x="11603" y="12167"/>
                  </a:cubicBezTo>
                  <a:cubicBezTo>
                    <a:pt x="11321" y="12334"/>
                    <a:pt x="11064" y="12413"/>
                    <a:pt x="10829" y="12413"/>
                  </a:cubicBezTo>
                  <a:lnTo>
                    <a:pt x="10804" y="12413"/>
                  </a:lnTo>
                  <a:lnTo>
                    <a:pt x="10782" y="12413"/>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spTree>
    <p:custDataLst>
      <p:tags r:id="rId2"/>
    </p:custDataLst>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anim calcmode="lin" valueType="num">
                                      <p:cBhvr>
                                        <p:cTn id="10" dur="500" fill="hold"/>
                                        <p:tgtEl>
                                          <p:spTgt spid="28"/>
                                        </p:tgtEl>
                                        <p:attrNameLst>
                                          <p:attrName>ppt_x</p:attrName>
                                        </p:attrNameLst>
                                      </p:cBhvr>
                                      <p:tavLst>
                                        <p:tav tm="0">
                                          <p:val>
                                            <p:fltVal val="0.5"/>
                                          </p:val>
                                        </p:tav>
                                        <p:tav tm="100000">
                                          <p:val>
                                            <p:strVal val="#ppt_x"/>
                                          </p:val>
                                        </p:tav>
                                      </p:tavLst>
                                    </p:anim>
                                    <p:anim calcmode="lin" valueType="num">
                                      <p:cBhvr>
                                        <p:cTn id="11" dur="500" fill="hold"/>
                                        <p:tgtEl>
                                          <p:spTgt spid="28"/>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250"/>
                                  </p:stCondLst>
                                  <p:childTnLst>
                                    <p:set>
                                      <p:cBhvr>
                                        <p:cTn id="13" dur="1" fill="hold">
                                          <p:stCondLst>
                                            <p:cond delay="0"/>
                                          </p:stCondLst>
                                        </p:cTn>
                                        <p:tgtEl>
                                          <p:spTgt spid="32"/>
                                        </p:tgtEl>
                                        <p:attrNameLst>
                                          <p:attrName>style.visibility</p:attrName>
                                        </p:attrNameLst>
                                      </p:cBhvr>
                                      <p:to>
                                        <p:strVal val="visible"/>
                                      </p:to>
                                    </p:set>
                                    <p:anim calcmode="lin" valueType="num">
                                      <p:cBhvr>
                                        <p:cTn id="14" dur="500" fill="hold"/>
                                        <p:tgtEl>
                                          <p:spTgt spid="32"/>
                                        </p:tgtEl>
                                        <p:attrNameLst>
                                          <p:attrName>ppt_w</p:attrName>
                                        </p:attrNameLst>
                                      </p:cBhvr>
                                      <p:tavLst>
                                        <p:tav tm="0">
                                          <p:val>
                                            <p:fltVal val="0"/>
                                          </p:val>
                                        </p:tav>
                                        <p:tav tm="100000">
                                          <p:val>
                                            <p:strVal val="#ppt_w"/>
                                          </p:val>
                                        </p:tav>
                                      </p:tavLst>
                                    </p:anim>
                                    <p:anim calcmode="lin" valueType="num">
                                      <p:cBhvr>
                                        <p:cTn id="15" dur="500" fill="hold"/>
                                        <p:tgtEl>
                                          <p:spTgt spid="32"/>
                                        </p:tgtEl>
                                        <p:attrNameLst>
                                          <p:attrName>ppt_h</p:attrName>
                                        </p:attrNameLst>
                                      </p:cBhvr>
                                      <p:tavLst>
                                        <p:tav tm="0">
                                          <p:val>
                                            <p:fltVal val="0"/>
                                          </p:val>
                                        </p:tav>
                                        <p:tav tm="100000">
                                          <p:val>
                                            <p:strVal val="#ppt_h"/>
                                          </p:val>
                                        </p:tav>
                                      </p:tavLst>
                                    </p:anim>
                                    <p:animEffect transition="in" filter="fade">
                                      <p:cBhvr>
                                        <p:cTn id="16" dur="500"/>
                                        <p:tgtEl>
                                          <p:spTgt spid="32"/>
                                        </p:tgtEl>
                                      </p:cBhvr>
                                    </p:animEffect>
                                    <p:anim calcmode="lin" valueType="num">
                                      <p:cBhvr>
                                        <p:cTn id="17" dur="500" fill="hold"/>
                                        <p:tgtEl>
                                          <p:spTgt spid="32"/>
                                        </p:tgtEl>
                                        <p:attrNameLst>
                                          <p:attrName>ppt_x</p:attrName>
                                        </p:attrNameLst>
                                      </p:cBhvr>
                                      <p:tavLst>
                                        <p:tav tm="0">
                                          <p:val>
                                            <p:fltVal val="0.5"/>
                                          </p:val>
                                        </p:tav>
                                        <p:tav tm="100000">
                                          <p:val>
                                            <p:strVal val="#ppt_x"/>
                                          </p:val>
                                        </p:tav>
                                      </p:tavLst>
                                    </p:anim>
                                    <p:anim calcmode="lin" valueType="num">
                                      <p:cBhvr>
                                        <p:cTn id="18" dur="500" fill="hold"/>
                                        <p:tgtEl>
                                          <p:spTgt spid="32"/>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500"/>
                                  </p:stCondLst>
                                  <p:childTnLst>
                                    <p:set>
                                      <p:cBhvr>
                                        <p:cTn id="20" dur="1" fill="hold">
                                          <p:stCondLst>
                                            <p:cond delay="0"/>
                                          </p:stCondLst>
                                        </p:cTn>
                                        <p:tgtEl>
                                          <p:spTgt spid="37"/>
                                        </p:tgtEl>
                                        <p:attrNameLst>
                                          <p:attrName>style.visibility</p:attrName>
                                        </p:attrNameLst>
                                      </p:cBhvr>
                                      <p:to>
                                        <p:strVal val="visible"/>
                                      </p:to>
                                    </p:set>
                                    <p:anim calcmode="lin" valueType="num">
                                      <p:cBhvr>
                                        <p:cTn id="21" dur="500" fill="hold"/>
                                        <p:tgtEl>
                                          <p:spTgt spid="37"/>
                                        </p:tgtEl>
                                        <p:attrNameLst>
                                          <p:attrName>ppt_w</p:attrName>
                                        </p:attrNameLst>
                                      </p:cBhvr>
                                      <p:tavLst>
                                        <p:tav tm="0">
                                          <p:val>
                                            <p:fltVal val="0"/>
                                          </p:val>
                                        </p:tav>
                                        <p:tav tm="100000">
                                          <p:val>
                                            <p:strVal val="#ppt_w"/>
                                          </p:val>
                                        </p:tav>
                                      </p:tavLst>
                                    </p:anim>
                                    <p:anim calcmode="lin" valueType="num">
                                      <p:cBhvr>
                                        <p:cTn id="22" dur="500" fill="hold"/>
                                        <p:tgtEl>
                                          <p:spTgt spid="37"/>
                                        </p:tgtEl>
                                        <p:attrNameLst>
                                          <p:attrName>ppt_h</p:attrName>
                                        </p:attrNameLst>
                                      </p:cBhvr>
                                      <p:tavLst>
                                        <p:tav tm="0">
                                          <p:val>
                                            <p:fltVal val="0"/>
                                          </p:val>
                                        </p:tav>
                                        <p:tav tm="100000">
                                          <p:val>
                                            <p:strVal val="#ppt_h"/>
                                          </p:val>
                                        </p:tav>
                                      </p:tavLst>
                                    </p:anim>
                                    <p:animEffect transition="in" filter="fade">
                                      <p:cBhvr>
                                        <p:cTn id="23" dur="500"/>
                                        <p:tgtEl>
                                          <p:spTgt spid="37"/>
                                        </p:tgtEl>
                                      </p:cBhvr>
                                    </p:animEffect>
                                    <p:anim calcmode="lin" valueType="num">
                                      <p:cBhvr>
                                        <p:cTn id="24" dur="500" fill="hold"/>
                                        <p:tgtEl>
                                          <p:spTgt spid="37"/>
                                        </p:tgtEl>
                                        <p:attrNameLst>
                                          <p:attrName>ppt_x</p:attrName>
                                        </p:attrNameLst>
                                      </p:cBhvr>
                                      <p:tavLst>
                                        <p:tav tm="0">
                                          <p:val>
                                            <p:fltVal val="0.5"/>
                                          </p:val>
                                        </p:tav>
                                        <p:tav tm="100000">
                                          <p:val>
                                            <p:strVal val="#ppt_x"/>
                                          </p:val>
                                        </p:tav>
                                      </p:tavLst>
                                    </p:anim>
                                    <p:anim calcmode="lin" valueType="num">
                                      <p:cBhvr>
                                        <p:cTn id="25" dur="500" fill="hold"/>
                                        <p:tgtEl>
                                          <p:spTgt spid="37"/>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750"/>
                                  </p:stCondLst>
                                  <p:childTnLst>
                                    <p:set>
                                      <p:cBhvr>
                                        <p:cTn id="27" dur="1" fill="hold">
                                          <p:stCondLst>
                                            <p:cond delay="0"/>
                                          </p:stCondLst>
                                        </p:cTn>
                                        <p:tgtEl>
                                          <p:spTgt spid="47"/>
                                        </p:tgtEl>
                                        <p:attrNameLst>
                                          <p:attrName>style.visibility</p:attrName>
                                        </p:attrNameLst>
                                      </p:cBhvr>
                                      <p:to>
                                        <p:strVal val="visible"/>
                                      </p:to>
                                    </p:set>
                                    <p:anim calcmode="lin" valueType="num">
                                      <p:cBhvr>
                                        <p:cTn id="28" dur="500" fill="hold"/>
                                        <p:tgtEl>
                                          <p:spTgt spid="47"/>
                                        </p:tgtEl>
                                        <p:attrNameLst>
                                          <p:attrName>ppt_w</p:attrName>
                                        </p:attrNameLst>
                                      </p:cBhvr>
                                      <p:tavLst>
                                        <p:tav tm="0">
                                          <p:val>
                                            <p:fltVal val="0"/>
                                          </p:val>
                                        </p:tav>
                                        <p:tav tm="100000">
                                          <p:val>
                                            <p:strVal val="#ppt_w"/>
                                          </p:val>
                                        </p:tav>
                                      </p:tavLst>
                                    </p:anim>
                                    <p:anim calcmode="lin" valueType="num">
                                      <p:cBhvr>
                                        <p:cTn id="29" dur="500" fill="hold"/>
                                        <p:tgtEl>
                                          <p:spTgt spid="47"/>
                                        </p:tgtEl>
                                        <p:attrNameLst>
                                          <p:attrName>ppt_h</p:attrName>
                                        </p:attrNameLst>
                                      </p:cBhvr>
                                      <p:tavLst>
                                        <p:tav tm="0">
                                          <p:val>
                                            <p:fltVal val="0"/>
                                          </p:val>
                                        </p:tav>
                                        <p:tav tm="100000">
                                          <p:val>
                                            <p:strVal val="#ppt_h"/>
                                          </p:val>
                                        </p:tav>
                                      </p:tavLst>
                                    </p:anim>
                                    <p:animEffect transition="in" filter="fade">
                                      <p:cBhvr>
                                        <p:cTn id="30" dur="500"/>
                                        <p:tgtEl>
                                          <p:spTgt spid="47"/>
                                        </p:tgtEl>
                                      </p:cBhvr>
                                    </p:animEffect>
                                    <p:anim calcmode="lin" valueType="num">
                                      <p:cBhvr>
                                        <p:cTn id="31" dur="500" fill="hold"/>
                                        <p:tgtEl>
                                          <p:spTgt spid="47"/>
                                        </p:tgtEl>
                                        <p:attrNameLst>
                                          <p:attrName>ppt_x</p:attrName>
                                        </p:attrNameLst>
                                      </p:cBhvr>
                                      <p:tavLst>
                                        <p:tav tm="0">
                                          <p:val>
                                            <p:fltVal val="0.5"/>
                                          </p:val>
                                        </p:tav>
                                        <p:tav tm="100000">
                                          <p:val>
                                            <p:strVal val="#ppt_x"/>
                                          </p:val>
                                        </p:tav>
                                      </p:tavLst>
                                    </p:anim>
                                    <p:anim calcmode="lin" valueType="num">
                                      <p:cBhvr>
                                        <p:cTn id="32" dur="500" fill="hold"/>
                                        <p:tgtEl>
                                          <p:spTgt spid="47"/>
                                        </p:tgtEl>
                                        <p:attrNameLst>
                                          <p:attrName>ppt_y</p:attrName>
                                        </p:attrNameLst>
                                      </p:cBhvr>
                                      <p:tavLst>
                                        <p:tav tm="0">
                                          <p:val>
                                            <p:fltVal val="0.5"/>
                                          </p:val>
                                        </p:tav>
                                        <p:tav tm="100000">
                                          <p:val>
                                            <p:strVal val="#ppt_y"/>
                                          </p:val>
                                        </p:tav>
                                      </p:tavLst>
                                    </p:anim>
                                  </p:childTnLst>
                                </p:cTn>
                              </p:par>
                            </p:childTnLst>
                          </p:cTn>
                        </p:par>
                        <p:par>
                          <p:cTn id="33" fill="hold">
                            <p:stCondLst>
                              <p:cond delay="500"/>
                            </p:stCondLst>
                            <p:childTnLst>
                              <p:par>
                                <p:cTn id="34" presetID="42"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anim calcmode="lin" valueType="num">
                                      <p:cBhvr>
                                        <p:cTn id="37" dur="500" fill="hold"/>
                                        <p:tgtEl>
                                          <p:spTgt spid="31"/>
                                        </p:tgtEl>
                                        <p:attrNameLst>
                                          <p:attrName>ppt_x</p:attrName>
                                        </p:attrNameLst>
                                      </p:cBhvr>
                                      <p:tavLst>
                                        <p:tav tm="0">
                                          <p:val>
                                            <p:strVal val="#ppt_x"/>
                                          </p:val>
                                        </p:tav>
                                        <p:tav tm="100000">
                                          <p:val>
                                            <p:strVal val="#ppt_x"/>
                                          </p:val>
                                        </p:tav>
                                      </p:tavLst>
                                    </p:anim>
                                    <p:anim calcmode="lin" valueType="num">
                                      <p:cBhvr>
                                        <p:cTn id="38" dur="500" fill="hold"/>
                                        <p:tgtEl>
                                          <p:spTgt spid="31"/>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25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500"/>
                                        <p:tgtEl>
                                          <p:spTgt spid="36"/>
                                        </p:tgtEl>
                                      </p:cBhvr>
                                    </p:animEffect>
                                    <p:anim calcmode="lin" valueType="num">
                                      <p:cBhvr>
                                        <p:cTn id="42" dur="500" fill="hold"/>
                                        <p:tgtEl>
                                          <p:spTgt spid="36"/>
                                        </p:tgtEl>
                                        <p:attrNameLst>
                                          <p:attrName>ppt_x</p:attrName>
                                        </p:attrNameLst>
                                      </p:cBhvr>
                                      <p:tavLst>
                                        <p:tav tm="0">
                                          <p:val>
                                            <p:strVal val="#ppt_x"/>
                                          </p:val>
                                        </p:tav>
                                        <p:tav tm="100000">
                                          <p:val>
                                            <p:strVal val="#ppt_x"/>
                                          </p:val>
                                        </p:tav>
                                      </p:tavLst>
                                    </p:anim>
                                    <p:anim calcmode="lin" valueType="num">
                                      <p:cBhvr>
                                        <p:cTn id="43" dur="500" fill="hold"/>
                                        <p:tgtEl>
                                          <p:spTgt spid="3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50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anim calcmode="lin" valueType="num">
                                      <p:cBhvr>
                                        <p:cTn id="47" dur="500" fill="hold"/>
                                        <p:tgtEl>
                                          <p:spTgt spid="46"/>
                                        </p:tgtEl>
                                        <p:attrNameLst>
                                          <p:attrName>ppt_x</p:attrName>
                                        </p:attrNameLst>
                                      </p:cBhvr>
                                      <p:tavLst>
                                        <p:tav tm="0">
                                          <p:val>
                                            <p:strVal val="#ppt_x"/>
                                          </p:val>
                                        </p:tav>
                                        <p:tav tm="100000">
                                          <p:val>
                                            <p:strVal val="#ppt_x"/>
                                          </p:val>
                                        </p:tav>
                                      </p:tavLst>
                                    </p:anim>
                                    <p:anim calcmode="lin" valueType="num">
                                      <p:cBhvr>
                                        <p:cTn id="48" dur="500" fill="hold"/>
                                        <p:tgtEl>
                                          <p:spTgt spid="46"/>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750"/>
                                  </p:stCondLst>
                                  <p:childTnLst>
                                    <p:set>
                                      <p:cBhvr>
                                        <p:cTn id="50" dur="1" fill="hold">
                                          <p:stCondLst>
                                            <p:cond delay="0"/>
                                          </p:stCondLst>
                                        </p:cTn>
                                        <p:tgtEl>
                                          <p:spTgt spid="50"/>
                                        </p:tgtEl>
                                        <p:attrNameLst>
                                          <p:attrName>style.visibility</p:attrName>
                                        </p:attrNameLst>
                                      </p:cBhvr>
                                      <p:to>
                                        <p:strVal val="visible"/>
                                      </p:to>
                                    </p:set>
                                    <p:animEffect transition="in" filter="fade">
                                      <p:cBhvr>
                                        <p:cTn id="51" dur="500"/>
                                        <p:tgtEl>
                                          <p:spTgt spid="50"/>
                                        </p:tgtEl>
                                      </p:cBhvr>
                                    </p:animEffect>
                                    <p:anim calcmode="lin" valueType="num">
                                      <p:cBhvr>
                                        <p:cTn id="52" dur="500" fill="hold"/>
                                        <p:tgtEl>
                                          <p:spTgt spid="50"/>
                                        </p:tgtEl>
                                        <p:attrNameLst>
                                          <p:attrName>ppt_x</p:attrName>
                                        </p:attrNameLst>
                                      </p:cBhvr>
                                      <p:tavLst>
                                        <p:tav tm="0">
                                          <p:val>
                                            <p:strVal val="#ppt_x"/>
                                          </p:val>
                                        </p:tav>
                                        <p:tav tm="100000">
                                          <p:val>
                                            <p:strVal val="#ppt_x"/>
                                          </p:val>
                                        </p:tav>
                                      </p:tavLst>
                                    </p:anim>
                                    <p:anim calcmode="lin" valueType="num">
                                      <p:cBhvr>
                                        <p:cTn id="53" dur="500" fill="hold"/>
                                        <p:tgtEl>
                                          <p:spTgt spid="50"/>
                                        </p:tgtEl>
                                        <p:attrNameLst>
                                          <p:attrName>ppt_y</p:attrName>
                                        </p:attrNameLst>
                                      </p:cBhvr>
                                      <p:tavLst>
                                        <p:tav tm="0">
                                          <p:val>
                                            <p:strVal val="#ppt_y+.1"/>
                                          </p:val>
                                        </p:tav>
                                        <p:tav tm="100000">
                                          <p:val>
                                            <p:strVal val="#ppt_y"/>
                                          </p:val>
                                        </p:tav>
                                      </p:tavLst>
                                    </p:anim>
                                  </p:childTnLst>
                                </p:cTn>
                              </p:par>
                            </p:childTnLst>
                          </p:cTn>
                        </p:par>
                        <p:par>
                          <p:cTn id="54" fill="hold">
                            <p:stCondLst>
                              <p:cond delay="1000"/>
                            </p:stCondLst>
                            <p:childTnLst>
                              <p:par>
                                <p:cTn id="55" presetID="47" presetClass="entr" presetSubtype="0" fill="hold" grpId="0" nodeType="after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fade">
                                      <p:cBhvr>
                                        <p:cTn id="57" dur="500"/>
                                        <p:tgtEl>
                                          <p:spTgt spid="51"/>
                                        </p:tgtEl>
                                      </p:cBhvr>
                                    </p:animEffect>
                                    <p:anim calcmode="lin" valueType="num">
                                      <p:cBhvr>
                                        <p:cTn id="58" dur="500" fill="hold"/>
                                        <p:tgtEl>
                                          <p:spTgt spid="51"/>
                                        </p:tgtEl>
                                        <p:attrNameLst>
                                          <p:attrName>ppt_x</p:attrName>
                                        </p:attrNameLst>
                                      </p:cBhvr>
                                      <p:tavLst>
                                        <p:tav tm="0">
                                          <p:val>
                                            <p:strVal val="#ppt_x"/>
                                          </p:val>
                                        </p:tav>
                                        <p:tav tm="100000">
                                          <p:val>
                                            <p:strVal val="#ppt_x"/>
                                          </p:val>
                                        </p:tav>
                                      </p:tavLst>
                                    </p:anim>
                                    <p:anim calcmode="lin" valueType="num">
                                      <p:cBhvr>
                                        <p:cTn id="59" dur="500" fill="hold"/>
                                        <p:tgtEl>
                                          <p:spTgt spid="51"/>
                                        </p:tgtEl>
                                        <p:attrNameLst>
                                          <p:attrName>ppt_y</p:attrName>
                                        </p:attrNameLst>
                                      </p:cBhvr>
                                      <p:tavLst>
                                        <p:tav tm="0">
                                          <p:val>
                                            <p:strVal val="#ppt_y-.1"/>
                                          </p:val>
                                        </p:tav>
                                        <p:tav tm="100000">
                                          <p:val>
                                            <p:strVal val="#ppt_y"/>
                                          </p:val>
                                        </p:tav>
                                      </p:tavLst>
                                    </p:anim>
                                  </p:childTnLst>
                                </p:cTn>
                              </p:par>
                            </p:childTnLst>
                          </p:cTn>
                        </p:par>
                        <p:par>
                          <p:cTn id="60" fill="hold">
                            <p:stCondLst>
                              <p:cond delay="1500"/>
                            </p:stCondLst>
                            <p:childTnLst>
                              <p:par>
                                <p:cTn id="61" presetID="23" presetClass="entr" presetSubtype="16" fill="hold" nodeType="afterEffect">
                                  <p:stCondLst>
                                    <p:cond delay="100"/>
                                  </p:stCondLst>
                                  <p:childTnLst>
                                    <p:set>
                                      <p:cBhvr>
                                        <p:cTn id="62" dur="1" fill="hold">
                                          <p:stCondLst>
                                            <p:cond delay="0"/>
                                          </p:stCondLst>
                                        </p:cTn>
                                        <p:tgtEl>
                                          <p:spTgt spid="53"/>
                                        </p:tgtEl>
                                        <p:attrNameLst>
                                          <p:attrName>style.visibility</p:attrName>
                                        </p:attrNameLst>
                                      </p:cBhvr>
                                      <p:to>
                                        <p:strVal val="visible"/>
                                      </p:to>
                                    </p:set>
                                    <p:anim calcmode="lin" valueType="num">
                                      <p:cBhvr>
                                        <p:cTn id="63" dur="500" fill="hold"/>
                                        <p:tgtEl>
                                          <p:spTgt spid="53"/>
                                        </p:tgtEl>
                                        <p:attrNameLst>
                                          <p:attrName>ppt_w</p:attrName>
                                        </p:attrNameLst>
                                      </p:cBhvr>
                                      <p:tavLst>
                                        <p:tav tm="0">
                                          <p:val>
                                            <p:fltVal val="0"/>
                                          </p:val>
                                        </p:tav>
                                        <p:tav tm="100000">
                                          <p:val>
                                            <p:strVal val="#ppt_w"/>
                                          </p:val>
                                        </p:tav>
                                      </p:tavLst>
                                    </p:anim>
                                    <p:anim calcmode="lin" valueType="num">
                                      <p:cBhvr>
                                        <p:cTn id="64" dur="500" fill="hold"/>
                                        <p:tgtEl>
                                          <p:spTgt spid="53"/>
                                        </p:tgtEl>
                                        <p:attrNameLst>
                                          <p:attrName>ppt_h</p:attrName>
                                        </p:attrNameLst>
                                      </p:cBhvr>
                                      <p:tavLst>
                                        <p:tav tm="0">
                                          <p:val>
                                            <p:fltVal val="0"/>
                                          </p:val>
                                        </p:tav>
                                        <p:tav tm="100000">
                                          <p:val>
                                            <p:strVal val="#ppt_h"/>
                                          </p:val>
                                        </p:tav>
                                      </p:tavLst>
                                    </p:anim>
                                  </p:childTnLst>
                                </p:cTn>
                              </p:par>
                              <p:par>
                                <p:cTn id="65" presetID="23" presetClass="entr" presetSubtype="16" fill="hold" nodeType="withEffect">
                                  <p:stCondLst>
                                    <p:cond delay="250"/>
                                  </p:stCondLst>
                                  <p:childTnLst>
                                    <p:set>
                                      <p:cBhvr>
                                        <p:cTn id="66" dur="1" fill="hold">
                                          <p:stCondLst>
                                            <p:cond delay="0"/>
                                          </p:stCondLst>
                                        </p:cTn>
                                        <p:tgtEl>
                                          <p:spTgt spid="56"/>
                                        </p:tgtEl>
                                        <p:attrNameLst>
                                          <p:attrName>style.visibility</p:attrName>
                                        </p:attrNameLst>
                                      </p:cBhvr>
                                      <p:to>
                                        <p:strVal val="visible"/>
                                      </p:to>
                                    </p:set>
                                    <p:anim calcmode="lin" valueType="num">
                                      <p:cBhvr>
                                        <p:cTn id="67" dur="500" fill="hold"/>
                                        <p:tgtEl>
                                          <p:spTgt spid="56"/>
                                        </p:tgtEl>
                                        <p:attrNameLst>
                                          <p:attrName>ppt_w</p:attrName>
                                        </p:attrNameLst>
                                      </p:cBhvr>
                                      <p:tavLst>
                                        <p:tav tm="0">
                                          <p:val>
                                            <p:fltVal val="0"/>
                                          </p:val>
                                        </p:tav>
                                        <p:tav tm="100000">
                                          <p:val>
                                            <p:strVal val="#ppt_w"/>
                                          </p:val>
                                        </p:tav>
                                      </p:tavLst>
                                    </p:anim>
                                    <p:anim calcmode="lin" valueType="num">
                                      <p:cBhvr>
                                        <p:cTn id="68" dur="500" fill="hold"/>
                                        <p:tgtEl>
                                          <p:spTgt spid="56"/>
                                        </p:tgtEl>
                                        <p:attrNameLst>
                                          <p:attrName>ppt_h</p:attrName>
                                        </p:attrNameLst>
                                      </p:cBhvr>
                                      <p:tavLst>
                                        <p:tav tm="0">
                                          <p:val>
                                            <p:fltVal val="0"/>
                                          </p:val>
                                        </p:tav>
                                        <p:tav tm="100000">
                                          <p:val>
                                            <p:strVal val="#ppt_h"/>
                                          </p:val>
                                        </p:tav>
                                      </p:tavLst>
                                    </p:anim>
                                  </p:childTnLst>
                                </p:cTn>
                              </p:par>
                              <p:par>
                                <p:cTn id="69" presetID="23" presetClass="entr" presetSubtype="16" fill="hold" nodeType="withEffect">
                                  <p:stCondLst>
                                    <p:cond delay="500"/>
                                  </p:stCondLst>
                                  <p:childTnLst>
                                    <p:set>
                                      <p:cBhvr>
                                        <p:cTn id="70" dur="1" fill="hold">
                                          <p:stCondLst>
                                            <p:cond delay="0"/>
                                          </p:stCondLst>
                                        </p:cTn>
                                        <p:tgtEl>
                                          <p:spTgt spid="59"/>
                                        </p:tgtEl>
                                        <p:attrNameLst>
                                          <p:attrName>style.visibility</p:attrName>
                                        </p:attrNameLst>
                                      </p:cBhvr>
                                      <p:to>
                                        <p:strVal val="visible"/>
                                      </p:to>
                                    </p:set>
                                    <p:anim calcmode="lin" valueType="num">
                                      <p:cBhvr>
                                        <p:cTn id="71" dur="500" fill="hold"/>
                                        <p:tgtEl>
                                          <p:spTgt spid="59"/>
                                        </p:tgtEl>
                                        <p:attrNameLst>
                                          <p:attrName>ppt_w</p:attrName>
                                        </p:attrNameLst>
                                      </p:cBhvr>
                                      <p:tavLst>
                                        <p:tav tm="0">
                                          <p:val>
                                            <p:fltVal val="0"/>
                                          </p:val>
                                        </p:tav>
                                        <p:tav tm="100000">
                                          <p:val>
                                            <p:strVal val="#ppt_w"/>
                                          </p:val>
                                        </p:tav>
                                      </p:tavLst>
                                    </p:anim>
                                    <p:anim calcmode="lin" valueType="num">
                                      <p:cBhvr>
                                        <p:cTn id="72" dur="500" fill="hold"/>
                                        <p:tgtEl>
                                          <p:spTgt spid="59"/>
                                        </p:tgtEl>
                                        <p:attrNameLst>
                                          <p:attrName>ppt_h</p:attrName>
                                        </p:attrNameLst>
                                      </p:cBhvr>
                                      <p:tavLst>
                                        <p:tav tm="0">
                                          <p:val>
                                            <p:fltVal val="0"/>
                                          </p:val>
                                        </p:tav>
                                        <p:tav tm="100000">
                                          <p:val>
                                            <p:strVal val="#ppt_h"/>
                                          </p:val>
                                        </p:tav>
                                      </p:tavLst>
                                    </p:anim>
                                  </p:childTnLst>
                                </p:cTn>
                              </p:par>
                              <p:par>
                                <p:cTn id="73" presetID="23" presetClass="entr" presetSubtype="16" fill="hold" nodeType="withEffect">
                                  <p:stCondLst>
                                    <p:cond delay="750"/>
                                  </p:stCondLst>
                                  <p:childTnLst>
                                    <p:set>
                                      <p:cBhvr>
                                        <p:cTn id="74" dur="1" fill="hold">
                                          <p:stCondLst>
                                            <p:cond delay="0"/>
                                          </p:stCondLst>
                                        </p:cTn>
                                        <p:tgtEl>
                                          <p:spTgt spid="62"/>
                                        </p:tgtEl>
                                        <p:attrNameLst>
                                          <p:attrName>style.visibility</p:attrName>
                                        </p:attrNameLst>
                                      </p:cBhvr>
                                      <p:to>
                                        <p:strVal val="visible"/>
                                      </p:to>
                                    </p:set>
                                    <p:anim calcmode="lin" valueType="num">
                                      <p:cBhvr>
                                        <p:cTn id="75" dur="500" fill="hold"/>
                                        <p:tgtEl>
                                          <p:spTgt spid="62"/>
                                        </p:tgtEl>
                                        <p:attrNameLst>
                                          <p:attrName>ppt_w</p:attrName>
                                        </p:attrNameLst>
                                      </p:cBhvr>
                                      <p:tavLst>
                                        <p:tav tm="0">
                                          <p:val>
                                            <p:fltVal val="0"/>
                                          </p:val>
                                        </p:tav>
                                        <p:tav tm="100000">
                                          <p:val>
                                            <p:strVal val="#ppt_w"/>
                                          </p:val>
                                        </p:tav>
                                      </p:tavLst>
                                    </p:anim>
                                    <p:anim calcmode="lin" valueType="num">
                                      <p:cBhvr>
                                        <p:cTn id="76" dur="500" fill="hold"/>
                                        <p:tgtEl>
                                          <p:spTgt spid="62"/>
                                        </p:tgtEl>
                                        <p:attrNameLst>
                                          <p:attrName>ppt_h</p:attrName>
                                        </p:attrNameLst>
                                      </p:cBhvr>
                                      <p:tavLst>
                                        <p:tav tm="0">
                                          <p:val>
                                            <p:fltVal val="0"/>
                                          </p:val>
                                        </p:tav>
                                        <p:tav tm="100000">
                                          <p:val>
                                            <p:strVal val="#ppt_h"/>
                                          </p:val>
                                        </p:tav>
                                      </p:tavLst>
                                    </p:anim>
                                  </p:childTnLst>
                                </p:cTn>
                              </p:par>
                              <p:par>
                                <p:cTn id="77" presetID="23" presetClass="entr" presetSubtype="16" fill="hold" nodeType="withEffect">
                                  <p:stCondLst>
                                    <p:cond delay="1000"/>
                                  </p:stCondLst>
                                  <p:childTnLst>
                                    <p:set>
                                      <p:cBhvr>
                                        <p:cTn id="78" dur="1" fill="hold">
                                          <p:stCondLst>
                                            <p:cond delay="0"/>
                                          </p:stCondLst>
                                        </p:cTn>
                                        <p:tgtEl>
                                          <p:spTgt spid="65"/>
                                        </p:tgtEl>
                                        <p:attrNameLst>
                                          <p:attrName>style.visibility</p:attrName>
                                        </p:attrNameLst>
                                      </p:cBhvr>
                                      <p:to>
                                        <p:strVal val="visible"/>
                                      </p:to>
                                    </p:set>
                                    <p:anim calcmode="lin" valueType="num">
                                      <p:cBhvr>
                                        <p:cTn id="79" dur="500" fill="hold"/>
                                        <p:tgtEl>
                                          <p:spTgt spid="65"/>
                                        </p:tgtEl>
                                        <p:attrNameLst>
                                          <p:attrName>ppt_w</p:attrName>
                                        </p:attrNameLst>
                                      </p:cBhvr>
                                      <p:tavLst>
                                        <p:tav tm="0">
                                          <p:val>
                                            <p:fltVal val="0"/>
                                          </p:val>
                                        </p:tav>
                                        <p:tav tm="100000">
                                          <p:val>
                                            <p:strVal val="#ppt_w"/>
                                          </p:val>
                                        </p:tav>
                                      </p:tavLst>
                                    </p:anim>
                                    <p:anim calcmode="lin" valueType="num">
                                      <p:cBhvr>
                                        <p:cTn id="80" dur="500" fill="hold"/>
                                        <p:tgtEl>
                                          <p:spTgt spid="65"/>
                                        </p:tgtEl>
                                        <p:attrNameLst>
                                          <p:attrName>ppt_h</p:attrName>
                                        </p:attrNameLst>
                                      </p:cBhvr>
                                      <p:tavLst>
                                        <p:tav tm="0">
                                          <p:val>
                                            <p:fltVal val="0"/>
                                          </p:val>
                                        </p:tav>
                                        <p:tav tm="100000">
                                          <p:val>
                                            <p:strVal val="#ppt_h"/>
                                          </p:val>
                                        </p:tav>
                                      </p:tavLst>
                                    </p:anim>
                                  </p:childTnLst>
                                </p:cTn>
                              </p:par>
                              <p:par>
                                <p:cTn id="81" presetID="23" presetClass="entr" presetSubtype="16" fill="hold" nodeType="withEffect">
                                  <p:stCondLst>
                                    <p:cond delay="1250"/>
                                  </p:stCondLst>
                                  <p:childTnLst>
                                    <p:set>
                                      <p:cBhvr>
                                        <p:cTn id="82" dur="1" fill="hold">
                                          <p:stCondLst>
                                            <p:cond delay="0"/>
                                          </p:stCondLst>
                                        </p:cTn>
                                        <p:tgtEl>
                                          <p:spTgt spid="68"/>
                                        </p:tgtEl>
                                        <p:attrNameLst>
                                          <p:attrName>style.visibility</p:attrName>
                                        </p:attrNameLst>
                                      </p:cBhvr>
                                      <p:to>
                                        <p:strVal val="visible"/>
                                      </p:to>
                                    </p:set>
                                    <p:anim calcmode="lin" valueType="num">
                                      <p:cBhvr>
                                        <p:cTn id="83" dur="500" fill="hold"/>
                                        <p:tgtEl>
                                          <p:spTgt spid="68"/>
                                        </p:tgtEl>
                                        <p:attrNameLst>
                                          <p:attrName>ppt_w</p:attrName>
                                        </p:attrNameLst>
                                      </p:cBhvr>
                                      <p:tavLst>
                                        <p:tav tm="0">
                                          <p:val>
                                            <p:fltVal val="0"/>
                                          </p:val>
                                        </p:tav>
                                        <p:tav tm="100000">
                                          <p:val>
                                            <p:strVal val="#ppt_w"/>
                                          </p:val>
                                        </p:tav>
                                      </p:tavLst>
                                    </p:anim>
                                    <p:anim calcmode="lin" valueType="num">
                                      <p:cBhvr>
                                        <p:cTn id="84" dur="500" fill="hold"/>
                                        <p:tgtEl>
                                          <p:spTgt spid="6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6" grpId="0"/>
      <p:bldP spid="46" grpId="0"/>
      <p:bldP spid="50" grpId="0"/>
      <p:bldP spid="5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extBox 1"/>
          <p:cNvSpPr txBox="1"/>
          <p:nvPr/>
        </p:nvSpPr>
        <p:spPr>
          <a:xfrm>
            <a:off x="3851922" y="1579722"/>
            <a:ext cx="3449342" cy="1077218"/>
          </a:xfrm>
          <a:prstGeom prst="rect">
            <a:avLst/>
          </a:prstGeom>
          <a:noFill/>
        </p:spPr>
        <p:txBody>
          <a:bodyPr wrap="none" rtlCol="0">
            <a:spAutoFit/>
          </a:bodyPr>
          <a:lstStyle/>
          <a:p>
            <a:pPr marL="0" lvl="1"/>
            <a:r>
              <a:rPr lang="zh-CN" altLang="en-US" sz="1400"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800" b="1" dirty="0" smtClean="0">
                <a:solidFill>
                  <a:schemeClr val="bg1"/>
                </a:solidFill>
                <a:latin typeface="微软雅黑" panose="020B0503020204020204" pitchFamily="34" charset="-122"/>
                <a:ea typeface="微软雅黑" panose="020B0503020204020204" pitchFamily="34" charset="-122"/>
              </a:rPr>
              <a:t>第一部分</a:t>
            </a:r>
            <a:endParaRPr lang="en-US" altLang="zh-CN" sz="2800" b="1" dirty="0">
              <a:solidFill>
                <a:schemeClr val="bg1"/>
              </a:solidFill>
              <a:latin typeface="微软雅黑" panose="020B0503020204020204" pitchFamily="34" charset="-122"/>
              <a:ea typeface="微软雅黑" panose="020B0503020204020204" pitchFamily="34" charset="-122"/>
            </a:endParaRPr>
          </a:p>
          <a:p>
            <a:pPr marL="0" lvl="1" algn="ctr"/>
            <a:r>
              <a:rPr lang="zh-CN" altLang="en-US" sz="3600" b="1" dirty="0" smtClean="0">
                <a:solidFill>
                  <a:schemeClr val="bg1"/>
                </a:solidFill>
                <a:latin typeface="微软雅黑" panose="020B0503020204020204" pitchFamily="34" charset="-122"/>
                <a:ea typeface="微软雅黑" panose="020B0503020204020204" pitchFamily="34" charset="-122"/>
              </a:rPr>
              <a:t>公司简介与团队</a:t>
            </a:r>
            <a:endParaRPr lang="en-US" altLang="zh-CN" sz="3600" b="1" dirty="0" smtClean="0">
              <a:solidFill>
                <a:schemeClr val="bg1"/>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flipV="1">
            <a:off x="3635896" y="1507714"/>
            <a:ext cx="0" cy="192442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317896" y="3101798"/>
            <a:ext cx="902846" cy="246221"/>
          </a:xfrm>
          <a:prstGeom prst="rect">
            <a:avLst/>
          </a:prstGeom>
          <a:noFill/>
        </p:spPr>
        <p:txBody>
          <a:bodyPr wrap="square" lIns="0" tIns="0" rIns="0" bIns="0" rtlCol="0">
            <a:spAutoFit/>
          </a:bodyPr>
          <a:lstStyle/>
          <a:p>
            <a:r>
              <a:rPr lang="en-US" altLang="zh-CN" sz="1600" dirty="0" smtClean="0">
                <a:solidFill>
                  <a:schemeClr val="bg1"/>
                </a:solidFill>
                <a:latin typeface="微软雅黑" panose="020B0503020204020204" pitchFamily="34" charset="-122"/>
                <a:ea typeface="微软雅黑" panose="020B0503020204020204" pitchFamily="34" charset="-122"/>
              </a:rPr>
              <a:t>PART 01</a:t>
            </a:r>
            <a:endParaRPr lang="zh-CN" altLang="en-US" sz="1600" dirty="0" smtClean="0">
              <a:solidFill>
                <a:schemeClr val="bg1"/>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2123728" y="1579724"/>
            <a:ext cx="1197175" cy="1197175"/>
            <a:chOff x="1068965" y="491752"/>
            <a:chExt cx="1197175" cy="1197175"/>
          </a:xfrm>
        </p:grpSpPr>
        <p:grpSp>
          <p:nvGrpSpPr>
            <p:cNvPr id="15" name="组合 14"/>
            <p:cNvGrpSpPr/>
            <p:nvPr/>
          </p:nvGrpSpPr>
          <p:grpSpPr>
            <a:xfrm>
              <a:off x="1068965" y="491752"/>
              <a:ext cx="1197175" cy="1197175"/>
              <a:chOff x="304800" y="673100"/>
              <a:chExt cx="4000500" cy="4000500"/>
            </a:xfrm>
            <a:effectLst>
              <a:outerShdw blurRad="444500" dist="254000" dir="8100000" algn="tr" rotWithShape="0">
                <a:prstClr val="black">
                  <a:alpha val="50000"/>
                </a:prstClr>
              </a:outerShdw>
            </a:effectLst>
          </p:grpSpPr>
          <p:sp>
            <p:nvSpPr>
              <p:cNvPr id="16" name="同心圆 1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椭圆 1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KSO_Shape"/>
            <p:cNvSpPr/>
            <p:nvPr/>
          </p:nvSpPr>
          <p:spPr bwMode="auto">
            <a:xfrm>
              <a:off x="1288029" y="829734"/>
              <a:ext cx="759046" cy="521208"/>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mn-lt"/>
                <a:ea typeface="+mn-ea"/>
              </a:endParaRPr>
            </a:p>
          </p:txBody>
        </p:sp>
      </p:grpSp>
      <p:sp>
        <p:nvSpPr>
          <p:cNvPr id="21" name="文本框 9"/>
          <p:cNvSpPr txBox="1"/>
          <p:nvPr/>
        </p:nvSpPr>
        <p:spPr>
          <a:xfrm>
            <a:off x="4058338" y="2875866"/>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smtClean="0">
                <a:solidFill>
                  <a:schemeClr val="bg1"/>
                </a:solidFill>
                <a:latin typeface="微软雅黑" panose="020B0503020204020204" pitchFamily="34" charset="-122"/>
                <a:ea typeface="微软雅黑" panose="020B0503020204020204" pitchFamily="34" charset="-122"/>
              </a:rPr>
              <a:t>关于我们</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2" name="文本框 9"/>
          <p:cNvSpPr txBox="1"/>
          <p:nvPr/>
        </p:nvSpPr>
        <p:spPr>
          <a:xfrm>
            <a:off x="4058337" y="3201306"/>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smtClean="0">
                <a:solidFill>
                  <a:schemeClr val="bg1"/>
                </a:solidFill>
                <a:latin typeface="微软雅黑" panose="020B0503020204020204" pitchFamily="34" charset="-122"/>
                <a:ea typeface="微软雅黑" panose="020B0503020204020204" pitchFamily="34" charset="-122"/>
              </a:rPr>
              <a:t>公司简介</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4" name="文本框 9"/>
          <p:cNvSpPr txBox="1"/>
          <p:nvPr/>
        </p:nvSpPr>
        <p:spPr>
          <a:xfrm>
            <a:off x="5761554" y="2879124"/>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a:solidFill>
                  <a:schemeClr val="bg1"/>
                </a:solidFill>
                <a:latin typeface="微软雅黑" panose="020B0503020204020204" pitchFamily="34" charset="-122"/>
                <a:ea typeface="微软雅黑" panose="020B0503020204020204" pitchFamily="34" charset="-122"/>
              </a:rPr>
              <a:t>团队介绍</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5" name="文本框 9"/>
          <p:cNvSpPr txBox="1"/>
          <p:nvPr/>
        </p:nvSpPr>
        <p:spPr>
          <a:xfrm>
            <a:off x="5761555" y="3205014"/>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smtClean="0">
                <a:solidFill>
                  <a:schemeClr val="bg1"/>
                </a:solidFill>
                <a:latin typeface="微软雅黑" panose="020B0503020204020204" pitchFamily="34" charset="-122"/>
                <a:ea typeface="微软雅黑" panose="020B0503020204020204" pitchFamily="34" charset="-122"/>
              </a:rPr>
              <a:t>项目成员</a:t>
            </a:r>
            <a:endParaRPr lang="zh-CN" altLang="en-US" sz="1500" dirty="0">
              <a:solidFill>
                <a:schemeClr val="bg1"/>
              </a:solidFill>
              <a:latin typeface="微软雅黑" panose="020B0503020204020204" pitchFamily="34" charset="-122"/>
              <a:ea typeface="微软雅黑" panose="020B0503020204020204" pitchFamily="34" charset="-122"/>
            </a:endParaRPr>
          </a:p>
        </p:txBody>
      </p:sp>
      <p:grpSp>
        <p:nvGrpSpPr>
          <p:cNvPr id="14" name="Group 7"/>
          <p:cNvGrpSpPr/>
          <p:nvPr/>
        </p:nvGrpSpPr>
        <p:grpSpPr bwMode="auto">
          <a:xfrm>
            <a:off x="6447204" y="4701002"/>
            <a:ext cx="285036" cy="285091"/>
            <a:chOff x="0" y="0"/>
            <a:chExt cx="965499" cy="965499"/>
          </a:xfrm>
        </p:grpSpPr>
        <p:sp>
          <p:nvSpPr>
            <p:cNvPr id="19" name="AutoShape 8" descr="tile_paper_medgray.png"/>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20" name="AutoShape 9"/>
            <p:cNvSpPr/>
            <p:nvPr/>
          </p:nvSpPr>
          <p:spPr bwMode="auto">
            <a:xfrm>
              <a:off x="293394" y="283328"/>
              <a:ext cx="393981" cy="393980"/>
            </a:xfrm>
            <a:custGeom>
              <a:avLst/>
              <a:gdLst>
                <a:gd name="T0" fmla="*/ 196991 w 21600"/>
                <a:gd name="T1" fmla="*/ 196990 h 21588"/>
                <a:gd name="T2" fmla="*/ 196991 w 21600"/>
                <a:gd name="T3" fmla="*/ 196990 h 21588"/>
                <a:gd name="T4" fmla="*/ 196991 w 21600"/>
                <a:gd name="T5" fmla="*/ 196990 h 21588"/>
                <a:gd name="T6" fmla="*/ 196991 w 21600"/>
                <a:gd name="T7" fmla="*/ 196990 h 2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600" y="8156"/>
                    <a:pt x="21600" y="9468"/>
                  </a:cubicBezTo>
                  <a:cubicBezTo>
                    <a:pt x="21600"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599"/>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23" name="Group 10"/>
          <p:cNvGrpSpPr/>
          <p:nvPr/>
        </p:nvGrpSpPr>
        <p:grpSpPr bwMode="auto">
          <a:xfrm>
            <a:off x="6850355" y="4701002"/>
            <a:ext cx="285036" cy="285091"/>
            <a:chOff x="0" y="0"/>
            <a:chExt cx="965499" cy="965499"/>
          </a:xfrm>
        </p:grpSpPr>
        <p:sp>
          <p:nvSpPr>
            <p:cNvPr id="26" name="AutoShape 11"/>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27" name="AutoShape 12"/>
            <p:cNvSpPr/>
            <p:nvPr/>
          </p:nvSpPr>
          <p:spPr bwMode="auto">
            <a:xfrm>
              <a:off x="285759" y="283328"/>
              <a:ext cx="393981" cy="393980"/>
            </a:xfrm>
            <a:custGeom>
              <a:avLst/>
              <a:gdLst>
                <a:gd name="T0" fmla="*/ 196991 w 21376"/>
                <a:gd name="T1" fmla="*/ 196990 h 21600"/>
                <a:gd name="T2" fmla="*/ 196991 w 21376"/>
                <a:gd name="T3" fmla="*/ 196990 h 21600"/>
                <a:gd name="T4" fmla="*/ 196991 w 21376"/>
                <a:gd name="T5" fmla="*/ 196990 h 21600"/>
                <a:gd name="T6" fmla="*/ 196991 w 21376"/>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600"/>
                    <a:pt x="19455" y="21600"/>
                  </a:cubicBezTo>
                  <a:lnTo>
                    <a:pt x="1928" y="21600"/>
                  </a:lnTo>
                  <a:cubicBezTo>
                    <a:pt x="1585" y="21600"/>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28" name="Group 13"/>
          <p:cNvGrpSpPr/>
          <p:nvPr/>
        </p:nvGrpSpPr>
        <p:grpSpPr bwMode="auto">
          <a:xfrm>
            <a:off x="7253506" y="4701002"/>
            <a:ext cx="285505" cy="285091"/>
            <a:chOff x="0" y="0"/>
            <a:chExt cx="965499" cy="965499"/>
          </a:xfrm>
        </p:grpSpPr>
        <p:sp>
          <p:nvSpPr>
            <p:cNvPr id="29" name="AutoShape 14"/>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0" name="AutoShape 15"/>
            <p:cNvSpPr/>
            <p:nvPr/>
          </p:nvSpPr>
          <p:spPr bwMode="auto">
            <a:xfrm>
              <a:off x="285759" y="283328"/>
              <a:ext cx="393981" cy="393980"/>
            </a:xfrm>
            <a:custGeom>
              <a:avLst/>
              <a:gdLst>
                <a:gd name="T0" fmla="*/ 196991 w 21600"/>
                <a:gd name="T1" fmla="*/ 196990 h 21600"/>
                <a:gd name="T2" fmla="*/ 196991 w 21600"/>
                <a:gd name="T3" fmla="*/ 196990 h 21600"/>
                <a:gd name="T4" fmla="*/ 196991 w 21600"/>
                <a:gd name="T5" fmla="*/ 196990 h 21600"/>
                <a:gd name="T6" fmla="*/ 196991 w 21600"/>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31" name="Group 16"/>
          <p:cNvGrpSpPr/>
          <p:nvPr/>
        </p:nvGrpSpPr>
        <p:grpSpPr bwMode="auto">
          <a:xfrm>
            <a:off x="7657126" y="4701002"/>
            <a:ext cx="285036" cy="285091"/>
            <a:chOff x="0" y="0"/>
            <a:chExt cx="965499" cy="965499"/>
          </a:xfrm>
        </p:grpSpPr>
        <p:sp>
          <p:nvSpPr>
            <p:cNvPr id="32" name="AutoShape 17"/>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3" name="AutoShape 18"/>
            <p:cNvSpPr/>
            <p:nvPr/>
          </p:nvSpPr>
          <p:spPr bwMode="auto">
            <a:xfrm>
              <a:off x="293617" y="264823"/>
              <a:ext cx="393980" cy="393980"/>
            </a:xfrm>
            <a:custGeom>
              <a:avLst/>
              <a:gdLst>
                <a:gd name="T0" fmla="*/ 196990 w 21600"/>
                <a:gd name="T1" fmla="*/ 196990 h 21600"/>
                <a:gd name="T2" fmla="*/ 196990 w 21600"/>
                <a:gd name="T3" fmla="*/ 196990 h 21600"/>
                <a:gd name="T4" fmla="*/ 196990 w 21600"/>
                <a:gd name="T5" fmla="*/ 196990 h 21600"/>
                <a:gd name="T6" fmla="*/ 196990 w 21600"/>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6949"/>
                  </a:moveTo>
                  <a:cubicBezTo>
                    <a:pt x="21600"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lnTo>
                    <a:pt x="21600"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34" name="Group 19"/>
          <p:cNvGrpSpPr/>
          <p:nvPr/>
        </p:nvGrpSpPr>
        <p:grpSpPr bwMode="auto">
          <a:xfrm>
            <a:off x="8060277" y="4701002"/>
            <a:ext cx="285036" cy="285091"/>
            <a:chOff x="0" y="0"/>
            <a:chExt cx="965499" cy="965499"/>
          </a:xfrm>
        </p:grpSpPr>
        <p:sp>
          <p:nvSpPr>
            <p:cNvPr id="35" name="AutoShape 20"/>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6" name="AutoShape 21"/>
            <p:cNvSpPr/>
            <p:nvPr/>
          </p:nvSpPr>
          <p:spPr bwMode="auto">
            <a:xfrm>
              <a:off x="292545" y="314566"/>
              <a:ext cx="380408" cy="307104"/>
            </a:xfrm>
            <a:custGeom>
              <a:avLst/>
              <a:gdLst>
                <a:gd name="T0" fmla="*/ 190204 w 21600"/>
                <a:gd name="T1" fmla="*/ 153552 h 21600"/>
                <a:gd name="T2" fmla="*/ 190204 w 21600"/>
                <a:gd name="T3" fmla="*/ 153552 h 21600"/>
                <a:gd name="T4" fmla="*/ 190204 w 21600"/>
                <a:gd name="T5" fmla="*/ 153552 h 21600"/>
                <a:gd name="T6" fmla="*/ 190204 w 21600"/>
                <a:gd name="T7" fmla="*/ 15355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263" y="3222"/>
                  </a:moveTo>
                  <a:cubicBezTo>
                    <a:pt x="20632" y="3222"/>
                    <a:pt x="20946" y="3384"/>
                    <a:pt x="21208" y="3713"/>
                  </a:cubicBezTo>
                  <a:cubicBezTo>
                    <a:pt x="21470" y="4042"/>
                    <a:pt x="21600" y="4427"/>
                    <a:pt x="21600" y="4865"/>
                  </a:cubicBezTo>
                  <a:lnTo>
                    <a:pt x="21600" y="19984"/>
                  </a:lnTo>
                  <a:cubicBezTo>
                    <a:pt x="21600" y="20421"/>
                    <a:pt x="21470" y="20803"/>
                    <a:pt x="21208" y="21121"/>
                  </a:cubicBezTo>
                  <a:cubicBezTo>
                    <a:pt x="20946" y="21441"/>
                    <a:pt x="20632" y="21600"/>
                    <a:pt x="20263" y="21600"/>
                  </a:cubicBezTo>
                  <a:lnTo>
                    <a:pt x="1348" y="21600"/>
                  </a:lnTo>
                  <a:cubicBezTo>
                    <a:pt x="981" y="21600"/>
                    <a:pt x="663" y="21441"/>
                    <a:pt x="399" y="21121"/>
                  </a:cubicBezTo>
                  <a:cubicBezTo>
                    <a:pt x="134" y="20803"/>
                    <a:pt x="0" y="20421"/>
                    <a:pt x="0" y="19984"/>
                  </a:cubicBezTo>
                  <a:lnTo>
                    <a:pt x="0" y="4865"/>
                  </a:lnTo>
                  <a:cubicBezTo>
                    <a:pt x="0" y="4427"/>
                    <a:pt x="134" y="4042"/>
                    <a:pt x="399" y="3713"/>
                  </a:cubicBezTo>
                  <a:cubicBezTo>
                    <a:pt x="663" y="3384"/>
                    <a:pt x="981" y="3222"/>
                    <a:pt x="1348" y="3222"/>
                  </a:cubicBezTo>
                  <a:lnTo>
                    <a:pt x="5638" y="3222"/>
                  </a:lnTo>
                  <a:lnTo>
                    <a:pt x="6318" y="1460"/>
                  </a:lnTo>
                  <a:cubicBezTo>
                    <a:pt x="6458" y="1057"/>
                    <a:pt x="6717" y="713"/>
                    <a:pt x="7089" y="425"/>
                  </a:cubicBezTo>
                  <a:cubicBezTo>
                    <a:pt x="7466" y="143"/>
                    <a:pt x="7838" y="0"/>
                    <a:pt x="8203" y="0"/>
                  </a:cubicBezTo>
                  <a:lnTo>
                    <a:pt x="13396" y="0"/>
                  </a:lnTo>
                  <a:cubicBezTo>
                    <a:pt x="13763" y="0"/>
                    <a:pt x="14135" y="143"/>
                    <a:pt x="14510" y="425"/>
                  </a:cubicBezTo>
                  <a:cubicBezTo>
                    <a:pt x="14884" y="713"/>
                    <a:pt x="15146" y="1057"/>
                    <a:pt x="15293" y="1460"/>
                  </a:cubicBezTo>
                  <a:lnTo>
                    <a:pt x="15961" y="3222"/>
                  </a:lnTo>
                  <a:lnTo>
                    <a:pt x="20263" y="3222"/>
                  </a:lnTo>
                  <a:close/>
                  <a:moveTo>
                    <a:pt x="10806" y="19185"/>
                  </a:moveTo>
                  <a:cubicBezTo>
                    <a:pt x="11572" y="19185"/>
                    <a:pt x="12299" y="19002"/>
                    <a:pt x="12987" y="18650"/>
                  </a:cubicBezTo>
                  <a:cubicBezTo>
                    <a:pt x="13672" y="18294"/>
                    <a:pt x="14270" y="17810"/>
                    <a:pt x="14774" y="17196"/>
                  </a:cubicBezTo>
                  <a:cubicBezTo>
                    <a:pt x="15278" y="16582"/>
                    <a:pt x="15677" y="15862"/>
                    <a:pt x="15974" y="15048"/>
                  </a:cubicBezTo>
                  <a:cubicBezTo>
                    <a:pt x="16270" y="14234"/>
                    <a:pt x="16419" y="13356"/>
                    <a:pt x="16419" y="12421"/>
                  </a:cubicBezTo>
                  <a:cubicBezTo>
                    <a:pt x="16419" y="11499"/>
                    <a:pt x="16270" y="10623"/>
                    <a:pt x="15974" y="9795"/>
                  </a:cubicBezTo>
                  <a:cubicBezTo>
                    <a:pt x="15677" y="8966"/>
                    <a:pt x="15278" y="8249"/>
                    <a:pt x="14774" y="7644"/>
                  </a:cubicBezTo>
                  <a:cubicBezTo>
                    <a:pt x="14270" y="7036"/>
                    <a:pt x="13672" y="6557"/>
                    <a:pt x="12987" y="6199"/>
                  </a:cubicBezTo>
                  <a:cubicBezTo>
                    <a:pt x="12299" y="5843"/>
                    <a:pt x="11572" y="5667"/>
                    <a:pt x="10806" y="5667"/>
                  </a:cubicBezTo>
                  <a:cubicBezTo>
                    <a:pt x="10039" y="5667"/>
                    <a:pt x="9312" y="5846"/>
                    <a:pt x="8619" y="6199"/>
                  </a:cubicBezTo>
                  <a:cubicBezTo>
                    <a:pt x="7929" y="6557"/>
                    <a:pt x="7332" y="7036"/>
                    <a:pt x="6827" y="7644"/>
                  </a:cubicBezTo>
                  <a:cubicBezTo>
                    <a:pt x="6323" y="8249"/>
                    <a:pt x="5922" y="8963"/>
                    <a:pt x="5625" y="9789"/>
                  </a:cubicBezTo>
                  <a:cubicBezTo>
                    <a:pt x="5329" y="10612"/>
                    <a:pt x="5180" y="11490"/>
                    <a:pt x="5180" y="12421"/>
                  </a:cubicBezTo>
                  <a:cubicBezTo>
                    <a:pt x="5180" y="13356"/>
                    <a:pt x="5329" y="14234"/>
                    <a:pt x="5625" y="15048"/>
                  </a:cubicBezTo>
                  <a:cubicBezTo>
                    <a:pt x="5922" y="15862"/>
                    <a:pt x="6323" y="16582"/>
                    <a:pt x="6827" y="17196"/>
                  </a:cubicBezTo>
                  <a:cubicBezTo>
                    <a:pt x="7332" y="17810"/>
                    <a:pt x="7929" y="18294"/>
                    <a:pt x="8619" y="18650"/>
                  </a:cubicBezTo>
                  <a:cubicBezTo>
                    <a:pt x="9312" y="19005"/>
                    <a:pt x="10039" y="19185"/>
                    <a:pt x="10806" y="19185"/>
                  </a:cubicBezTo>
                  <a:moveTo>
                    <a:pt x="10806" y="7832"/>
                  </a:moveTo>
                  <a:cubicBezTo>
                    <a:pt x="11337" y="7832"/>
                    <a:pt x="11834" y="7953"/>
                    <a:pt x="12294" y="8191"/>
                  </a:cubicBezTo>
                  <a:cubicBezTo>
                    <a:pt x="12754" y="8432"/>
                    <a:pt x="13158" y="8755"/>
                    <a:pt x="13501" y="9169"/>
                  </a:cubicBezTo>
                  <a:cubicBezTo>
                    <a:pt x="13846" y="9583"/>
                    <a:pt x="14118" y="10068"/>
                    <a:pt x="14316" y="10623"/>
                  </a:cubicBezTo>
                  <a:cubicBezTo>
                    <a:pt x="14515" y="11184"/>
                    <a:pt x="14615" y="11781"/>
                    <a:pt x="14615" y="12421"/>
                  </a:cubicBezTo>
                  <a:cubicBezTo>
                    <a:pt x="14615" y="13056"/>
                    <a:pt x="14515" y="13649"/>
                    <a:pt x="14316" y="14205"/>
                  </a:cubicBezTo>
                  <a:cubicBezTo>
                    <a:pt x="14118" y="14757"/>
                    <a:pt x="13846" y="15245"/>
                    <a:pt x="13501" y="15668"/>
                  </a:cubicBezTo>
                  <a:cubicBezTo>
                    <a:pt x="13158" y="16091"/>
                    <a:pt x="12752" y="16420"/>
                    <a:pt x="12289" y="16661"/>
                  </a:cubicBezTo>
                  <a:cubicBezTo>
                    <a:pt x="11824" y="16899"/>
                    <a:pt x="11330" y="17016"/>
                    <a:pt x="10806" y="17016"/>
                  </a:cubicBezTo>
                  <a:cubicBezTo>
                    <a:pt x="10274" y="17016"/>
                    <a:pt x="9777" y="16899"/>
                    <a:pt x="9312" y="16661"/>
                  </a:cubicBezTo>
                  <a:cubicBezTo>
                    <a:pt x="8847" y="16420"/>
                    <a:pt x="8443" y="16091"/>
                    <a:pt x="8100" y="15668"/>
                  </a:cubicBezTo>
                  <a:cubicBezTo>
                    <a:pt x="7755" y="15245"/>
                    <a:pt x="7483" y="14754"/>
                    <a:pt x="7285" y="14199"/>
                  </a:cubicBezTo>
                  <a:cubicBezTo>
                    <a:pt x="7084" y="13641"/>
                    <a:pt x="6984" y="13044"/>
                    <a:pt x="6984" y="12421"/>
                  </a:cubicBezTo>
                  <a:cubicBezTo>
                    <a:pt x="6984" y="11781"/>
                    <a:pt x="7084" y="11184"/>
                    <a:pt x="7285" y="10623"/>
                  </a:cubicBezTo>
                  <a:cubicBezTo>
                    <a:pt x="7483" y="10068"/>
                    <a:pt x="7755" y="9583"/>
                    <a:pt x="8100" y="9169"/>
                  </a:cubicBezTo>
                  <a:cubicBezTo>
                    <a:pt x="8443" y="8755"/>
                    <a:pt x="8847" y="8431"/>
                    <a:pt x="9312" y="8191"/>
                  </a:cubicBezTo>
                  <a:cubicBezTo>
                    <a:pt x="9777" y="7953"/>
                    <a:pt x="10274" y="7832"/>
                    <a:pt x="10806" y="783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37" name="Group 22"/>
          <p:cNvGrpSpPr/>
          <p:nvPr/>
        </p:nvGrpSpPr>
        <p:grpSpPr bwMode="auto">
          <a:xfrm>
            <a:off x="8463428" y="4701002"/>
            <a:ext cx="285036" cy="285091"/>
            <a:chOff x="0" y="0"/>
            <a:chExt cx="965499" cy="965499"/>
          </a:xfrm>
        </p:grpSpPr>
        <p:sp>
          <p:nvSpPr>
            <p:cNvPr id="38" name="AutoShape 23"/>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9" name="AutoShape 24"/>
            <p:cNvSpPr/>
            <p:nvPr/>
          </p:nvSpPr>
          <p:spPr bwMode="auto">
            <a:xfrm>
              <a:off x="293617" y="331589"/>
              <a:ext cx="380408" cy="296161"/>
            </a:xfrm>
            <a:custGeom>
              <a:avLst/>
              <a:gdLst>
                <a:gd name="T0" fmla="*/ 190204 w 21600"/>
                <a:gd name="T1" fmla="*/ 148081 h 21600"/>
                <a:gd name="T2" fmla="*/ 190204 w 21600"/>
                <a:gd name="T3" fmla="*/ 148081 h 21600"/>
                <a:gd name="T4" fmla="*/ 190204 w 21600"/>
                <a:gd name="T5" fmla="*/ 148081 h 21600"/>
                <a:gd name="T6" fmla="*/ 190204 w 21600"/>
                <a:gd name="T7" fmla="*/ 14808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82" y="15633"/>
                  </a:moveTo>
                  <a:cubicBezTo>
                    <a:pt x="11211" y="15633"/>
                    <a:pt x="11622" y="15565"/>
                    <a:pt x="12011" y="15416"/>
                  </a:cubicBezTo>
                  <a:cubicBezTo>
                    <a:pt x="12403" y="15272"/>
                    <a:pt x="12778" y="15084"/>
                    <a:pt x="13138" y="14855"/>
                  </a:cubicBezTo>
                  <a:cubicBezTo>
                    <a:pt x="13498" y="14626"/>
                    <a:pt x="13845" y="14361"/>
                    <a:pt x="14181" y="14073"/>
                  </a:cubicBezTo>
                  <a:cubicBezTo>
                    <a:pt x="14516" y="13774"/>
                    <a:pt x="14844" y="13471"/>
                    <a:pt x="15168" y="13160"/>
                  </a:cubicBezTo>
                  <a:cubicBezTo>
                    <a:pt x="16142" y="12226"/>
                    <a:pt x="17126" y="11306"/>
                    <a:pt x="18120" y="10410"/>
                  </a:cubicBezTo>
                  <a:cubicBezTo>
                    <a:pt x="19112" y="9515"/>
                    <a:pt x="20113" y="8616"/>
                    <a:pt x="21120" y="7714"/>
                  </a:cubicBezTo>
                  <a:cubicBezTo>
                    <a:pt x="21198" y="7640"/>
                    <a:pt x="21279" y="7570"/>
                    <a:pt x="21360" y="7496"/>
                  </a:cubicBezTo>
                  <a:cubicBezTo>
                    <a:pt x="21443" y="7429"/>
                    <a:pt x="21524" y="7347"/>
                    <a:pt x="21600" y="7250"/>
                  </a:cubicBezTo>
                  <a:lnTo>
                    <a:pt x="21600" y="19981"/>
                  </a:lnTo>
                  <a:cubicBezTo>
                    <a:pt x="21600" y="20416"/>
                    <a:pt x="21470" y="20800"/>
                    <a:pt x="21208" y="21118"/>
                  </a:cubicBezTo>
                  <a:cubicBezTo>
                    <a:pt x="20946" y="21438"/>
                    <a:pt x="20632" y="21600"/>
                    <a:pt x="20265" y="21600"/>
                  </a:cubicBezTo>
                  <a:lnTo>
                    <a:pt x="1346" y="21600"/>
                  </a:lnTo>
                  <a:cubicBezTo>
                    <a:pt x="979" y="21600"/>
                    <a:pt x="663" y="21438"/>
                    <a:pt x="396" y="21118"/>
                  </a:cubicBezTo>
                  <a:cubicBezTo>
                    <a:pt x="132" y="20803"/>
                    <a:pt x="0" y="20419"/>
                    <a:pt x="0" y="19981"/>
                  </a:cubicBezTo>
                  <a:lnTo>
                    <a:pt x="0" y="7250"/>
                  </a:lnTo>
                  <a:cubicBezTo>
                    <a:pt x="75" y="7347"/>
                    <a:pt x="156" y="7429"/>
                    <a:pt x="239" y="7496"/>
                  </a:cubicBezTo>
                  <a:cubicBezTo>
                    <a:pt x="320" y="7570"/>
                    <a:pt x="401" y="7640"/>
                    <a:pt x="479" y="7714"/>
                  </a:cubicBezTo>
                  <a:cubicBezTo>
                    <a:pt x="1488" y="8616"/>
                    <a:pt x="2487" y="9514"/>
                    <a:pt x="3481" y="10410"/>
                  </a:cubicBezTo>
                  <a:cubicBezTo>
                    <a:pt x="4473" y="11306"/>
                    <a:pt x="5457" y="12223"/>
                    <a:pt x="6434" y="13160"/>
                  </a:cubicBezTo>
                  <a:cubicBezTo>
                    <a:pt x="6738" y="13454"/>
                    <a:pt x="7058" y="13744"/>
                    <a:pt x="7394" y="14038"/>
                  </a:cubicBezTo>
                  <a:cubicBezTo>
                    <a:pt x="7729" y="14338"/>
                    <a:pt x="8079" y="14599"/>
                    <a:pt x="8437" y="14840"/>
                  </a:cubicBezTo>
                  <a:cubicBezTo>
                    <a:pt x="8797" y="15075"/>
                    <a:pt x="9174" y="15269"/>
                    <a:pt x="9568" y="15413"/>
                  </a:cubicBezTo>
                  <a:cubicBezTo>
                    <a:pt x="9965" y="15563"/>
                    <a:pt x="10371" y="15633"/>
                    <a:pt x="10782" y="15633"/>
                  </a:cubicBezTo>
                  <a:moveTo>
                    <a:pt x="10782" y="12413"/>
                  </a:moveTo>
                  <a:cubicBezTo>
                    <a:pt x="10540" y="12413"/>
                    <a:pt x="10278" y="12334"/>
                    <a:pt x="9996" y="12167"/>
                  </a:cubicBezTo>
                  <a:cubicBezTo>
                    <a:pt x="9715" y="12005"/>
                    <a:pt x="9441" y="11806"/>
                    <a:pt x="9171" y="11576"/>
                  </a:cubicBezTo>
                  <a:cubicBezTo>
                    <a:pt x="8900" y="11347"/>
                    <a:pt x="8638" y="11106"/>
                    <a:pt x="8380" y="10854"/>
                  </a:cubicBezTo>
                  <a:cubicBezTo>
                    <a:pt x="8121" y="10601"/>
                    <a:pt x="7896" y="10390"/>
                    <a:pt x="7700" y="10222"/>
                  </a:cubicBezTo>
                  <a:cubicBezTo>
                    <a:pt x="6752" y="9356"/>
                    <a:pt x="5819" y="8507"/>
                    <a:pt x="4891" y="7664"/>
                  </a:cubicBezTo>
                  <a:cubicBezTo>
                    <a:pt x="3966" y="6815"/>
                    <a:pt x="3023" y="5960"/>
                    <a:pt x="2061" y="5087"/>
                  </a:cubicBezTo>
                  <a:cubicBezTo>
                    <a:pt x="1882" y="4920"/>
                    <a:pt x="1672" y="4691"/>
                    <a:pt x="1434" y="4406"/>
                  </a:cubicBezTo>
                  <a:cubicBezTo>
                    <a:pt x="1194" y="4118"/>
                    <a:pt x="974" y="3804"/>
                    <a:pt x="766" y="3460"/>
                  </a:cubicBezTo>
                  <a:cubicBezTo>
                    <a:pt x="560" y="3110"/>
                    <a:pt x="384" y="2761"/>
                    <a:pt x="239" y="2405"/>
                  </a:cubicBezTo>
                  <a:cubicBezTo>
                    <a:pt x="95" y="2050"/>
                    <a:pt x="22" y="1724"/>
                    <a:pt x="22" y="1436"/>
                  </a:cubicBezTo>
                  <a:cubicBezTo>
                    <a:pt x="22" y="1051"/>
                    <a:pt x="164" y="713"/>
                    <a:pt x="443" y="425"/>
                  </a:cubicBezTo>
                  <a:cubicBezTo>
                    <a:pt x="727" y="143"/>
                    <a:pt x="1025" y="0"/>
                    <a:pt x="1346" y="0"/>
                  </a:cubicBezTo>
                  <a:lnTo>
                    <a:pt x="20265" y="0"/>
                  </a:lnTo>
                  <a:cubicBezTo>
                    <a:pt x="20583" y="0"/>
                    <a:pt x="20882" y="143"/>
                    <a:pt x="21161" y="425"/>
                  </a:cubicBezTo>
                  <a:cubicBezTo>
                    <a:pt x="21438" y="713"/>
                    <a:pt x="21577" y="1051"/>
                    <a:pt x="21577" y="1436"/>
                  </a:cubicBezTo>
                  <a:cubicBezTo>
                    <a:pt x="21577" y="1724"/>
                    <a:pt x="21504" y="2050"/>
                    <a:pt x="21360" y="2405"/>
                  </a:cubicBezTo>
                  <a:cubicBezTo>
                    <a:pt x="21215" y="2761"/>
                    <a:pt x="21039" y="3110"/>
                    <a:pt x="20833" y="3460"/>
                  </a:cubicBezTo>
                  <a:cubicBezTo>
                    <a:pt x="20627" y="3804"/>
                    <a:pt x="20402" y="4121"/>
                    <a:pt x="20165" y="4406"/>
                  </a:cubicBezTo>
                  <a:cubicBezTo>
                    <a:pt x="19927" y="4691"/>
                    <a:pt x="19717" y="4923"/>
                    <a:pt x="19538" y="5087"/>
                  </a:cubicBezTo>
                  <a:cubicBezTo>
                    <a:pt x="18578" y="5948"/>
                    <a:pt x="17633" y="6803"/>
                    <a:pt x="16708" y="7652"/>
                  </a:cubicBezTo>
                  <a:cubicBezTo>
                    <a:pt x="15782" y="8501"/>
                    <a:pt x="14844" y="9356"/>
                    <a:pt x="13899" y="10222"/>
                  </a:cubicBezTo>
                  <a:cubicBezTo>
                    <a:pt x="13703" y="10390"/>
                    <a:pt x="13481" y="10601"/>
                    <a:pt x="13226" y="10854"/>
                  </a:cubicBezTo>
                  <a:cubicBezTo>
                    <a:pt x="12971" y="11106"/>
                    <a:pt x="12709" y="11347"/>
                    <a:pt x="12435" y="11576"/>
                  </a:cubicBezTo>
                  <a:cubicBezTo>
                    <a:pt x="12161" y="11806"/>
                    <a:pt x="11884" y="12005"/>
                    <a:pt x="11603" y="12167"/>
                  </a:cubicBezTo>
                  <a:cubicBezTo>
                    <a:pt x="11321" y="12334"/>
                    <a:pt x="11064" y="12413"/>
                    <a:pt x="10829" y="12413"/>
                  </a:cubicBezTo>
                  <a:lnTo>
                    <a:pt x="10804" y="12413"/>
                  </a:lnTo>
                  <a:lnTo>
                    <a:pt x="10782" y="12413"/>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p:tgtEl>
                                          <p:spTgt spid="4"/>
                                        </p:tgtEl>
                                        <p:attrNameLst>
                                          <p:attrName>ppt_x</p:attrName>
                                        </p:attrNameLst>
                                      </p:cBhvr>
                                      <p:tavLst>
                                        <p:tav tm="0">
                                          <p:val>
                                            <p:strVal val="#ppt_x+#ppt_w*1.125000"/>
                                          </p:val>
                                        </p:tav>
                                        <p:tav tm="100000">
                                          <p:val>
                                            <p:strVal val="#ppt_x"/>
                                          </p:val>
                                        </p:tav>
                                      </p:tavLst>
                                    </p:anim>
                                    <p:animEffect transition="in" filter="wipe(left)">
                                      <p:cBhvr>
                                        <p:cTn id="12" dur="500"/>
                                        <p:tgtEl>
                                          <p:spTgt spid="4"/>
                                        </p:tgtEl>
                                      </p:cBhvr>
                                    </p:animEffect>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p:tgtEl>
                                          <p:spTgt spid="2"/>
                                        </p:tgtEl>
                                        <p:attrNameLst>
                                          <p:attrName>ppt_x</p:attrName>
                                        </p:attrNameLst>
                                      </p:cBhvr>
                                      <p:tavLst>
                                        <p:tav tm="0">
                                          <p:val>
                                            <p:strVal val="#ppt_x-#ppt_w*1.125000"/>
                                          </p:val>
                                        </p:tav>
                                        <p:tav tm="100000">
                                          <p:val>
                                            <p:strVal val="#ppt_x"/>
                                          </p:val>
                                        </p:tav>
                                      </p:tavLst>
                                    </p:anim>
                                    <p:animEffect transition="in" filter="wipe(right)">
                                      <p:cBhvr>
                                        <p:cTn id="17" dur="500"/>
                                        <p:tgtEl>
                                          <p:spTgt spid="2"/>
                                        </p:tgtEl>
                                      </p:cBhvr>
                                    </p:animEffect>
                                  </p:childTnLst>
                                </p:cTn>
                              </p:par>
                            </p:childTnLst>
                          </p:cTn>
                        </p:par>
                        <p:par>
                          <p:cTn id="18" fill="hold">
                            <p:stCondLst>
                              <p:cond delay="1500"/>
                            </p:stCondLst>
                            <p:childTnLst>
                              <p:par>
                                <p:cTn id="19" presetID="47"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0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0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40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1" grpId="0"/>
      <p:bldP spid="22"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公司简介</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44"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45"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46"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sp>
        <p:nvSpPr>
          <p:cNvPr id="60" name="TextBox 59"/>
          <p:cNvSpPr txBox="1"/>
          <p:nvPr/>
        </p:nvSpPr>
        <p:spPr>
          <a:xfrm>
            <a:off x="2813400" y="1995688"/>
            <a:ext cx="3342776" cy="2539157"/>
          </a:xfrm>
          <a:prstGeom prst="rect">
            <a:avLst/>
          </a:prstGeom>
          <a:noFill/>
        </p:spPr>
        <p:txBody>
          <a:bodyPr wrap="square" lIns="0" tIns="0" rIns="0" bIns="0" rtlCol="0">
            <a:spAutoFit/>
          </a:bodyPr>
          <a:lstStyle/>
          <a:p>
            <a:pPr algn="just">
              <a:lnSpc>
                <a:spcPct val="150000"/>
              </a:lnSpc>
            </a:pPr>
            <a:r>
              <a:rPr lang="zh-CN" altLang="en-US" sz="1100" dirty="0" smtClean="0">
                <a:solidFill>
                  <a:schemeClr val="tx1">
                    <a:lumMod val="65000"/>
                    <a:lumOff val="35000"/>
                  </a:schemeClr>
                </a:solidFill>
                <a:latin typeface="微软雅黑" panose="020B0503020204020204" pitchFamily="34" charset="-122"/>
                <a:ea typeface="微软雅黑" panose="020B0503020204020204" pitchFamily="34" charset="-122"/>
              </a:rPr>
              <a:t>       某某科技有限公司</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是全球领先的综合通信解决方案提供商。</a:t>
            </a:r>
            <a:r>
              <a:rPr lang="zh-CN" altLang="en-US" sz="1100" dirty="0" smtClean="0">
                <a:solidFill>
                  <a:schemeClr val="tx1">
                    <a:lumMod val="65000"/>
                    <a:lumOff val="35000"/>
                  </a:schemeClr>
                </a:solidFill>
                <a:latin typeface="微软雅黑" panose="020B0503020204020204" pitchFamily="34" charset="-122"/>
                <a:ea typeface="微软雅黑" panose="020B0503020204020204" pitchFamily="34" charset="-122"/>
              </a:rPr>
              <a:t>公司将为</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全球160多个国家和地区的电信运营商和企业网客户提供创新技术与产品解决方案，让全世界用户享有语音、数据、多媒体、无线宽带等全方位沟通。公司成立</a:t>
            </a:r>
            <a:r>
              <a:rPr lang="zh-CN" altLang="en-US" sz="1100" dirty="0" smtClean="0">
                <a:solidFill>
                  <a:schemeClr val="tx1">
                    <a:lumMod val="65000"/>
                    <a:lumOff val="35000"/>
                  </a:schemeClr>
                </a:solidFill>
                <a:latin typeface="微软雅黑" panose="020B0503020204020204" pitchFamily="34" charset="-122"/>
                <a:ea typeface="微软雅黑" panose="020B0503020204020204" pitchFamily="34" charset="-122"/>
              </a:rPr>
              <a:t>于</a:t>
            </a:r>
            <a:r>
              <a:rPr lang="en-US" altLang="zh-CN" sz="1100" dirty="0" smtClean="0">
                <a:solidFill>
                  <a:schemeClr val="tx1">
                    <a:lumMod val="65000"/>
                    <a:lumOff val="35000"/>
                  </a:schemeClr>
                </a:solidFill>
                <a:latin typeface="微软雅黑" panose="020B0503020204020204" pitchFamily="34" charset="-122"/>
                <a:ea typeface="微软雅黑" panose="020B0503020204020204" pitchFamily="34" charset="-122"/>
              </a:rPr>
              <a:t>2013</a:t>
            </a:r>
            <a:r>
              <a:rPr lang="zh-CN" altLang="en-US" sz="1100" dirty="0" smtClean="0">
                <a:solidFill>
                  <a:schemeClr val="tx1">
                    <a:lumMod val="65000"/>
                    <a:lumOff val="35000"/>
                  </a:schemeClr>
                </a:solidFill>
                <a:latin typeface="微软雅黑" panose="020B0503020204020204" pitchFamily="34" charset="-122"/>
                <a:ea typeface="微软雅黑" panose="020B0503020204020204" pitchFamily="34" charset="-122"/>
              </a:rPr>
              <a:t>年，未来将在</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香港和深圳两地上市，是中国最大的通信设备上市公司</a:t>
            </a:r>
            <a:r>
              <a:rPr lang="zh-CN" altLang="en-US" sz="1100" dirty="0" smtClean="0">
                <a:solidFill>
                  <a:schemeClr val="tx1">
                    <a:lumMod val="65000"/>
                    <a:lumOff val="35000"/>
                  </a:schemeClr>
                </a:solidFill>
                <a:latin typeface="微软雅黑" panose="020B0503020204020204" pitchFamily="34" charset="-122"/>
                <a:ea typeface="微软雅黑" panose="020B0503020204020204" pitchFamily="34" charset="-122"/>
              </a:rPr>
              <a:t>。</a:t>
            </a:r>
            <a:endParaRPr lang="en-US" altLang="zh-CN" sz="1100" dirty="0" smtClean="0">
              <a:solidFill>
                <a:schemeClr val="tx1">
                  <a:lumMod val="65000"/>
                  <a:lumOff val="35000"/>
                </a:schemeClr>
              </a:solidFill>
              <a:latin typeface="微软雅黑" panose="020B0503020204020204" pitchFamily="34" charset="-122"/>
              <a:ea typeface="微软雅黑" panose="020B0503020204020204" pitchFamily="34" charset="-122"/>
            </a:endParaRPr>
          </a:p>
          <a:p>
            <a:pPr algn="just">
              <a:lnSpc>
                <a:spcPct val="150000"/>
              </a:lnSpc>
            </a:pPr>
            <a:endPar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       某某公司是全球领先的综合通信解决方案提供商。</a:t>
            </a:r>
            <a:r>
              <a:rPr lang="zh-CN" altLang="en-US" sz="1100" dirty="0" smtClean="0">
                <a:solidFill>
                  <a:schemeClr val="tx1">
                    <a:lumMod val="65000"/>
                    <a:lumOff val="35000"/>
                  </a:schemeClr>
                </a:solidFill>
                <a:latin typeface="微软雅黑" panose="020B0503020204020204" pitchFamily="34" charset="-122"/>
                <a:ea typeface="微软雅黑" panose="020B0503020204020204" pitchFamily="34" charset="-122"/>
              </a:rPr>
              <a:t>公司</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将</a:t>
            </a:r>
            <a:r>
              <a:rPr lang="zh-CN" altLang="en-US" sz="1100" dirty="0" smtClean="0">
                <a:solidFill>
                  <a:schemeClr val="tx1">
                    <a:lumMod val="65000"/>
                    <a:lumOff val="35000"/>
                  </a:schemeClr>
                </a:solidFill>
                <a:latin typeface="微软雅黑" panose="020B0503020204020204" pitchFamily="34" charset="-122"/>
                <a:ea typeface="微软雅黑" panose="020B0503020204020204" pitchFamily="34" charset="-122"/>
              </a:rPr>
              <a:t>为</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全球160多个国家和地区的电信运营商和企业网客户提供创新技术与产品解决</a:t>
            </a:r>
            <a:r>
              <a:rPr lang="zh-CN" altLang="en-US" sz="1100" dirty="0" smtClean="0">
                <a:solidFill>
                  <a:schemeClr val="tx1">
                    <a:lumMod val="65000"/>
                    <a:lumOff val="35000"/>
                  </a:schemeClr>
                </a:solidFill>
                <a:latin typeface="微软雅黑" panose="020B0503020204020204" pitchFamily="34" charset="-122"/>
                <a:ea typeface="微软雅黑" panose="020B0503020204020204" pitchFamily="34" charset="-122"/>
              </a:rPr>
              <a:t>方案。</a:t>
            </a:r>
            <a:endPar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1" name="Oval 6"/>
          <p:cNvSpPr/>
          <p:nvPr/>
        </p:nvSpPr>
        <p:spPr>
          <a:xfrm>
            <a:off x="7247735" y="1894757"/>
            <a:ext cx="668330" cy="672165"/>
          </a:xfrm>
          <a:prstGeom prst="ellipse">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bg1"/>
              </a:solidFill>
              <a:latin typeface="微软雅黑" panose="020B0503020204020204" pitchFamily="34" charset="-122"/>
              <a:ea typeface="微软雅黑" panose="020B0503020204020204" pitchFamily="34" charset="-122"/>
            </a:endParaRPr>
          </a:p>
        </p:txBody>
      </p:sp>
      <p:sp>
        <p:nvSpPr>
          <p:cNvPr id="62" name="Text Box 10"/>
          <p:cNvSpPr txBox="1">
            <a:spLocks noChangeArrowheads="1"/>
          </p:cNvSpPr>
          <p:nvPr/>
        </p:nvSpPr>
        <p:spPr bwMode="auto">
          <a:xfrm>
            <a:off x="6401219" y="2481158"/>
            <a:ext cx="2361362" cy="738664"/>
          </a:xfrm>
          <a:prstGeom prst="rect">
            <a:avLst/>
          </a:prstGeom>
          <a:noFill/>
          <a:ln w="9525">
            <a:noFill/>
            <a:miter lim="800000"/>
          </a:ln>
        </p:spPr>
        <p:txBody>
          <a:bodyPr wrap="square" lIns="45720" tIns="22860" rIns="45720" bIns="22860">
            <a:spAutoFit/>
          </a:bodyPr>
          <a:lstStyle/>
          <a:p>
            <a:pPr algn="ctr" defTabSz="1087755">
              <a:lnSpc>
                <a:spcPct val="200000"/>
              </a:lnSpc>
            </a:pPr>
            <a:r>
              <a:rPr lang="zh-CN" altLang="en-US" sz="1200" b="1" dirty="0" smtClean="0">
                <a:solidFill>
                  <a:schemeClr val="accent3"/>
                </a:solidFill>
                <a:latin typeface="微软雅黑" panose="020B0503020204020204" pitchFamily="34" charset="-122"/>
                <a:ea typeface="微软雅黑" panose="020B0503020204020204" pitchFamily="34" charset="-122"/>
                <a:cs typeface="Open Sans" pitchFamily="34" charset="0"/>
              </a:rPr>
              <a:t>专业性</a:t>
            </a:r>
            <a:endParaRPr lang="en-US" sz="1200" b="1" dirty="0" smtClean="0">
              <a:solidFill>
                <a:schemeClr val="accent3"/>
              </a:solidFill>
              <a:latin typeface="微软雅黑" panose="020B0503020204020204" pitchFamily="34" charset="-122"/>
              <a:ea typeface="微软雅黑" panose="020B0503020204020204" pitchFamily="34" charset="-122"/>
              <a:cs typeface="Open Sans" pitchFamily="34" charset="0"/>
            </a:endParaRPr>
          </a:p>
          <a:p>
            <a:pPr algn="ctr" defTabSz="1087755"/>
            <a:r>
              <a:rPr lang="zh-CN" altLang="en-US" sz="1050" dirty="0" smtClean="0">
                <a:solidFill>
                  <a:schemeClr val="bg1">
                    <a:lumMod val="65000"/>
                  </a:schemeClr>
                </a:solidFill>
                <a:latin typeface="微软雅黑" panose="020B0503020204020204" pitchFamily="34" charset="-122"/>
                <a:ea typeface="微软雅黑" panose="020B0503020204020204" pitchFamily="34" charset="-122"/>
                <a:cs typeface="Open Sans" pitchFamily="34" charset="0"/>
              </a:rPr>
              <a:t>此处添加详细文本描述，建议与标题相关并符合整体语言风格</a:t>
            </a:r>
            <a:endParaRPr lang="en-US" sz="1050" dirty="0" smtClean="0">
              <a:solidFill>
                <a:schemeClr val="bg1">
                  <a:lumMod val="65000"/>
                </a:schemeClr>
              </a:solidFill>
              <a:latin typeface="微软雅黑" panose="020B0503020204020204" pitchFamily="34" charset="-122"/>
              <a:ea typeface="微软雅黑" panose="020B0503020204020204" pitchFamily="34" charset="-122"/>
              <a:cs typeface="Open Sans" pitchFamily="34" charset="0"/>
            </a:endParaRPr>
          </a:p>
        </p:txBody>
      </p:sp>
      <p:sp>
        <p:nvSpPr>
          <p:cNvPr id="63" name="Oval 8"/>
          <p:cNvSpPr/>
          <p:nvPr/>
        </p:nvSpPr>
        <p:spPr>
          <a:xfrm>
            <a:off x="7247735" y="3302216"/>
            <a:ext cx="668330" cy="672165"/>
          </a:xfrm>
          <a:prstGeom prst="ellipse">
            <a:avLst/>
          </a:prstGeom>
          <a:solidFill>
            <a:schemeClr val="accent5"/>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bg1"/>
              </a:solidFill>
              <a:latin typeface="微软雅黑" panose="020B0503020204020204" pitchFamily="34" charset="-122"/>
              <a:ea typeface="微软雅黑" panose="020B0503020204020204" pitchFamily="34" charset="-122"/>
            </a:endParaRPr>
          </a:p>
        </p:txBody>
      </p:sp>
      <p:sp>
        <p:nvSpPr>
          <p:cNvPr id="64" name="Text Box 10"/>
          <p:cNvSpPr txBox="1">
            <a:spLocks noChangeArrowheads="1"/>
          </p:cNvSpPr>
          <p:nvPr/>
        </p:nvSpPr>
        <p:spPr bwMode="auto">
          <a:xfrm>
            <a:off x="6401219" y="3849311"/>
            <a:ext cx="2361362" cy="738664"/>
          </a:xfrm>
          <a:prstGeom prst="rect">
            <a:avLst/>
          </a:prstGeom>
          <a:noFill/>
          <a:ln w="9525">
            <a:noFill/>
            <a:miter lim="800000"/>
          </a:ln>
        </p:spPr>
        <p:txBody>
          <a:bodyPr wrap="square" lIns="45720" tIns="22860" rIns="45720" bIns="22860">
            <a:spAutoFit/>
          </a:bodyPr>
          <a:lstStyle/>
          <a:p>
            <a:pPr algn="ctr" defTabSz="1087755">
              <a:lnSpc>
                <a:spcPct val="200000"/>
              </a:lnSpc>
            </a:pPr>
            <a:r>
              <a:rPr lang="zh-CN" altLang="en-US" sz="1200" b="1" dirty="0" smtClean="0">
                <a:solidFill>
                  <a:schemeClr val="accent5"/>
                </a:solidFill>
                <a:latin typeface="微软雅黑" panose="020B0503020204020204" pitchFamily="34" charset="-122"/>
                <a:ea typeface="微软雅黑" panose="020B0503020204020204" pitchFamily="34" charset="-122"/>
                <a:cs typeface="Open Sans" pitchFamily="34" charset="0"/>
              </a:rPr>
              <a:t>准确性</a:t>
            </a:r>
            <a:endParaRPr lang="en-US" sz="1200" b="1" dirty="0" smtClean="0">
              <a:solidFill>
                <a:schemeClr val="accent5"/>
              </a:solidFill>
              <a:latin typeface="微软雅黑" panose="020B0503020204020204" pitchFamily="34" charset="-122"/>
              <a:ea typeface="微软雅黑" panose="020B0503020204020204" pitchFamily="34" charset="-122"/>
              <a:cs typeface="Open Sans" pitchFamily="34" charset="0"/>
            </a:endParaRPr>
          </a:p>
          <a:p>
            <a:pPr algn="ctr" defTabSz="1087755"/>
            <a:r>
              <a:rPr lang="zh-CN" altLang="en-US" sz="1050" dirty="0" smtClean="0">
                <a:solidFill>
                  <a:schemeClr val="bg1">
                    <a:lumMod val="65000"/>
                  </a:schemeClr>
                </a:solidFill>
                <a:latin typeface="微软雅黑" panose="020B0503020204020204" pitchFamily="34" charset="-122"/>
                <a:ea typeface="微软雅黑" panose="020B0503020204020204" pitchFamily="34" charset="-122"/>
                <a:cs typeface="Open Sans" pitchFamily="34" charset="0"/>
              </a:rPr>
              <a:t>此处添加详细文本描述，建议与标题相关并符合整体语言风格</a:t>
            </a:r>
            <a:endParaRPr lang="en-US" sz="1050" dirty="0">
              <a:solidFill>
                <a:schemeClr val="bg1">
                  <a:lumMod val="65000"/>
                </a:schemeClr>
              </a:solidFill>
              <a:latin typeface="微软雅黑" panose="020B0503020204020204" pitchFamily="34" charset="-122"/>
              <a:ea typeface="微软雅黑" panose="020B0503020204020204" pitchFamily="34" charset="-122"/>
              <a:cs typeface="Open Sans" pitchFamily="34" charset="0"/>
            </a:endParaRPr>
          </a:p>
        </p:txBody>
      </p:sp>
      <p:sp>
        <p:nvSpPr>
          <p:cNvPr id="65" name="Freeform 5"/>
          <p:cNvSpPr>
            <a:spLocks noEditPoints="1"/>
          </p:cNvSpPr>
          <p:nvPr/>
        </p:nvSpPr>
        <p:spPr bwMode="auto">
          <a:xfrm>
            <a:off x="7421182" y="2073151"/>
            <a:ext cx="321436" cy="315372"/>
          </a:xfrm>
          <a:custGeom>
            <a:avLst/>
            <a:gdLst>
              <a:gd name="T0" fmla="*/ 106 w 109"/>
              <a:gd name="T1" fmla="*/ 48 h 109"/>
              <a:gd name="T2" fmla="*/ 99 w 109"/>
              <a:gd name="T3" fmla="*/ 48 h 109"/>
              <a:gd name="T4" fmla="*/ 60 w 109"/>
              <a:gd name="T5" fmla="*/ 9 h 109"/>
              <a:gd name="T6" fmla="*/ 60 w 109"/>
              <a:gd name="T7" fmla="*/ 3 h 109"/>
              <a:gd name="T8" fmla="*/ 59 w 109"/>
              <a:gd name="T9" fmla="*/ 0 h 109"/>
              <a:gd name="T10" fmla="*/ 50 w 109"/>
              <a:gd name="T11" fmla="*/ 0 h 109"/>
              <a:gd name="T12" fmla="*/ 48 w 109"/>
              <a:gd name="T13" fmla="*/ 3 h 109"/>
              <a:gd name="T14" fmla="*/ 48 w 109"/>
              <a:gd name="T15" fmla="*/ 9 h 109"/>
              <a:gd name="T16" fmla="*/ 9 w 109"/>
              <a:gd name="T17" fmla="*/ 48 h 109"/>
              <a:gd name="T18" fmla="*/ 3 w 109"/>
              <a:gd name="T19" fmla="*/ 48 h 109"/>
              <a:gd name="T20" fmla="*/ 0 w 109"/>
              <a:gd name="T21" fmla="*/ 50 h 109"/>
              <a:gd name="T22" fmla="*/ 0 w 109"/>
              <a:gd name="T23" fmla="*/ 59 h 109"/>
              <a:gd name="T24" fmla="*/ 3 w 109"/>
              <a:gd name="T25" fmla="*/ 61 h 109"/>
              <a:gd name="T26" fmla="*/ 9 w 109"/>
              <a:gd name="T27" fmla="*/ 61 h 109"/>
              <a:gd name="T28" fmla="*/ 48 w 109"/>
              <a:gd name="T29" fmla="*/ 100 h 109"/>
              <a:gd name="T30" fmla="*/ 48 w 109"/>
              <a:gd name="T31" fmla="*/ 106 h 109"/>
              <a:gd name="T32" fmla="*/ 50 w 109"/>
              <a:gd name="T33" fmla="*/ 109 h 109"/>
              <a:gd name="T34" fmla="*/ 59 w 109"/>
              <a:gd name="T35" fmla="*/ 109 h 109"/>
              <a:gd name="T36" fmla="*/ 60 w 109"/>
              <a:gd name="T37" fmla="*/ 106 h 109"/>
              <a:gd name="T38" fmla="*/ 60 w 109"/>
              <a:gd name="T39" fmla="*/ 100 h 109"/>
              <a:gd name="T40" fmla="*/ 99 w 109"/>
              <a:gd name="T41" fmla="*/ 61 h 109"/>
              <a:gd name="T42" fmla="*/ 106 w 109"/>
              <a:gd name="T43" fmla="*/ 61 h 109"/>
              <a:gd name="T44" fmla="*/ 109 w 109"/>
              <a:gd name="T45" fmla="*/ 59 h 109"/>
              <a:gd name="T46" fmla="*/ 109 w 109"/>
              <a:gd name="T47" fmla="*/ 50 h 109"/>
              <a:gd name="T48" fmla="*/ 106 w 109"/>
              <a:gd name="T49" fmla="*/ 48 h 109"/>
              <a:gd name="T50" fmla="*/ 72 w 109"/>
              <a:gd name="T51" fmla="*/ 61 h 109"/>
              <a:gd name="T52" fmla="*/ 83 w 109"/>
              <a:gd name="T53" fmla="*/ 61 h 109"/>
              <a:gd name="T54" fmla="*/ 75 w 109"/>
              <a:gd name="T55" fmla="*/ 75 h 109"/>
              <a:gd name="T56" fmla="*/ 60 w 109"/>
              <a:gd name="T57" fmla="*/ 83 h 109"/>
              <a:gd name="T58" fmla="*/ 60 w 109"/>
              <a:gd name="T59" fmla="*/ 73 h 109"/>
              <a:gd name="T60" fmla="*/ 59 w 109"/>
              <a:gd name="T61" fmla="*/ 71 h 109"/>
              <a:gd name="T62" fmla="*/ 50 w 109"/>
              <a:gd name="T63" fmla="*/ 71 h 109"/>
              <a:gd name="T64" fmla="*/ 48 w 109"/>
              <a:gd name="T65" fmla="*/ 73 h 109"/>
              <a:gd name="T66" fmla="*/ 48 w 109"/>
              <a:gd name="T67" fmla="*/ 83 h 109"/>
              <a:gd name="T68" fmla="*/ 34 w 109"/>
              <a:gd name="T69" fmla="*/ 75 h 109"/>
              <a:gd name="T70" fmla="*/ 26 w 109"/>
              <a:gd name="T71" fmla="*/ 61 h 109"/>
              <a:gd name="T72" fmla="*/ 36 w 109"/>
              <a:gd name="T73" fmla="*/ 61 h 109"/>
              <a:gd name="T74" fmla="*/ 38 w 109"/>
              <a:gd name="T75" fmla="*/ 59 h 109"/>
              <a:gd name="T76" fmla="*/ 38 w 109"/>
              <a:gd name="T77" fmla="*/ 50 h 109"/>
              <a:gd name="T78" fmla="*/ 36 w 109"/>
              <a:gd name="T79" fmla="*/ 49 h 109"/>
              <a:gd name="T80" fmla="*/ 26 w 109"/>
              <a:gd name="T81" fmla="*/ 49 h 109"/>
              <a:gd name="T82" fmla="*/ 34 w 109"/>
              <a:gd name="T83" fmla="*/ 34 h 109"/>
              <a:gd name="T84" fmla="*/ 48 w 109"/>
              <a:gd name="T85" fmla="*/ 26 h 109"/>
              <a:gd name="T86" fmla="*/ 48 w 109"/>
              <a:gd name="T87" fmla="*/ 36 h 109"/>
              <a:gd name="T88" fmla="*/ 50 w 109"/>
              <a:gd name="T89" fmla="*/ 38 h 109"/>
              <a:gd name="T90" fmla="*/ 59 w 109"/>
              <a:gd name="T91" fmla="*/ 38 h 109"/>
              <a:gd name="T92" fmla="*/ 60 w 109"/>
              <a:gd name="T93" fmla="*/ 36 h 109"/>
              <a:gd name="T94" fmla="*/ 60 w 109"/>
              <a:gd name="T95" fmla="*/ 26 h 109"/>
              <a:gd name="T96" fmla="*/ 75 w 109"/>
              <a:gd name="T97" fmla="*/ 34 h 109"/>
              <a:gd name="T98" fmla="*/ 83 w 109"/>
              <a:gd name="T99" fmla="*/ 49 h 109"/>
              <a:gd name="T100" fmla="*/ 72 w 109"/>
              <a:gd name="T101" fmla="*/ 49 h 109"/>
              <a:gd name="T102" fmla="*/ 71 w 109"/>
              <a:gd name="T103" fmla="*/ 50 h 109"/>
              <a:gd name="T104" fmla="*/ 71 w 109"/>
              <a:gd name="T105" fmla="*/ 59 h 109"/>
              <a:gd name="T106" fmla="*/ 72 w 109"/>
              <a:gd name="T107" fmla="*/ 61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109">
                <a:moveTo>
                  <a:pt x="106" y="48"/>
                </a:moveTo>
                <a:cubicBezTo>
                  <a:pt x="99" y="48"/>
                  <a:pt x="99" y="48"/>
                  <a:pt x="99" y="48"/>
                </a:cubicBezTo>
                <a:cubicBezTo>
                  <a:pt x="97" y="28"/>
                  <a:pt x="81" y="12"/>
                  <a:pt x="60" y="9"/>
                </a:cubicBezTo>
                <a:cubicBezTo>
                  <a:pt x="60" y="3"/>
                  <a:pt x="60" y="3"/>
                  <a:pt x="60" y="3"/>
                </a:cubicBezTo>
                <a:cubicBezTo>
                  <a:pt x="60" y="1"/>
                  <a:pt x="60" y="0"/>
                  <a:pt x="59" y="0"/>
                </a:cubicBezTo>
                <a:cubicBezTo>
                  <a:pt x="50" y="0"/>
                  <a:pt x="50" y="0"/>
                  <a:pt x="50" y="0"/>
                </a:cubicBezTo>
                <a:cubicBezTo>
                  <a:pt x="49" y="0"/>
                  <a:pt x="48" y="1"/>
                  <a:pt x="48" y="3"/>
                </a:cubicBezTo>
                <a:cubicBezTo>
                  <a:pt x="48" y="9"/>
                  <a:pt x="48" y="9"/>
                  <a:pt x="48" y="9"/>
                </a:cubicBezTo>
                <a:cubicBezTo>
                  <a:pt x="28" y="12"/>
                  <a:pt x="12" y="28"/>
                  <a:pt x="9" y="48"/>
                </a:cubicBezTo>
                <a:cubicBezTo>
                  <a:pt x="3" y="48"/>
                  <a:pt x="3" y="48"/>
                  <a:pt x="3" y="48"/>
                </a:cubicBezTo>
                <a:cubicBezTo>
                  <a:pt x="1" y="48"/>
                  <a:pt x="0" y="49"/>
                  <a:pt x="0" y="50"/>
                </a:cubicBezTo>
                <a:cubicBezTo>
                  <a:pt x="0" y="59"/>
                  <a:pt x="0" y="59"/>
                  <a:pt x="0" y="59"/>
                </a:cubicBezTo>
                <a:cubicBezTo>
                  <a:pt x="0" y="60"/>
                  <a:pt x="1" y="61"/>
                  <a:pt x="3" y="61"/>
                </a:cubicBezTo>
                <a:cubicBezTo>
                  <a:pt x="9" y="61"/>
                  <a:pt x="9" y="61"/>
                  <a:pt x="9" y="61"/>
                </a:cubicBezTo>
                <a:cubicBezTo>
                  <a:pt x="12" y="81"/>
                  <a:pt x="28" y="97"/>
                  <a:pt x="48" y="100"/>
                </a:cubicBezTo>
                <a:cubicBezTo>
                  <a:pt x="48" y="106"/>
                  <a:pt x="48" y="106"/>
                  <a:pt x="48" y="106"/>
                </a:cubicBezTo>
                <a:cubicBezTo>
                  <a:pt x="48" y="108"/>
                  <a:pt x="49" y="109"/>
                  <a:pt x="50" y="109"/>
                </a:cubicBezTo>
                <a:cubicBezTo>
                  <a:pt x="59" y="109"/>
                  <a:pt x="59" y="109"/>
                  <a:pt x="59" y="109"/>
                </a:cubicBezTo>
                <a:cubicBezTo>
                  <a:pt x="60" y="109"/>
                  <a:pt x="60" y="108"/>
                  <a:pt x="60" y="106"/>
                </a:cubicBezTo>
                <a:cubicBezTo>
                  <a:pt x="60" y="100"/>
                  <a:pt x="60" y="100"/>
                  <a:pt x="60" y="100"/>
                </a:cubicBezTo>
                <a:cubicBezTo>
                  <a:pt x="81" y="97"/>
                  <a:pt x="97" y="81"/>
                  <a:pt x="99" y="61"/>
                </a:cubicBezTo>
                <a:cubicBezTo>
                  <a:pt x="106" y="61"/>
                  <a:pt x="106" y="61"/>
                  <a:pt x="106" y="61"/>
                </a:cubicBezTo>
                <a:cubicBezTo>
                  <a:pt x="107" y="61"/>
                  <a:pt x="109" y="60"/>
                  <a:pt x="109" y="59"/>
                </a:cubicBezTo>
                <a:cubicBezTo>
                  <a:pt x="109" y="50"/>
                  <a:pt x="109" y="50"/>
                  <a:pt x="109" y="50"/>
                </a:cubicBezTo>
                <a:cubicBezTo>
                  <a:pt x="109" y="49"/>
                  <a:pt x="107" y="48"/>
                  <a:pt x="106" y="48"/>
                </a:cubicBezTo>
                <a:close/>
                <a:moveTo>
                  <a:pt x="72" y="61"/>
                </a:moveTo>
                <a:cubicBezTo>
                  <a:pt x="83" y="61"/>
                  <a:pt x="83" y="61"/>
                  <a:pt x="83" y="61"/>
                </a:cubicBezTo>
                <a:cubicBezTo>
                  <a:pt x="82" y="66"/>
                  <a:pt x="79" y="71"/>
                  <a:pt x="75" y="75"/>
                </a:cubicBezTo>
                <a:cubicBezTo>
                  <a:pt x="71" y="79"/>
                  <a:pt x="66" y="82"/>
                  <a:pt x="60" y="83"/>
                </a:cubicBezTo>
                <a:cubicBezTo>
                  <a:pt x="60" y="73"/>
                  <a:pt x="60" y="73"/>
                  <a:pt x="60" y="73"/>
                </a:cubicBezTo>
                <a:cubicBezTo>
                  <a:pt x="60" y="72"/>
                  <a:pt x="60" y="71"/>
                  <a:pt x="59" y="71"/>
                </a:cubicBezTo>
                <a:cubicBezTo>
                  <a:pt x="50" y="71"/>
                  <a:pt x="50" y="71"/>
                  <a:pt x="50" y="71"/>
                </a:cubicBezTo>
                <a:cubicBezTo>
                  <a:pt x="49" y="71"/>
                  <a:pt x="48" y="72"/>
                  <a:pt x="48" y="73"/>
                </a:cubicBezTo>
                <a:cubicBezTo>
                  <a:pt x="48" y="83"/>
                  <a:pt x="48" y="83"/>
                  <a:pt x="48" y="83"/>
                </a:cubicBezTo>
                <a:cubicBezTo>
                  <a:pt x="43" y="82"/>
                  <a:pt x="38" y="79"/>
                  <a:pt x="34" y="75"/>
                </a:cubicBezTo>
                <a:cubicBezTo>
                  <a:pt x="29" y="71"/>
                  <a:pt x="27" y="66"/>
                  <a:pt x="26" y="61"/>
                </a:cubicBezTo>
                <a:cubicBezTo>
                  <a:pt x="36" y="61"/>
                  <a:pt x="36" y="61"/>
                  <a:pt x="36" y="61"/>
                </a:cubicBezTo>
                <a:cubicBezTo>
                  <a:pt x="37" y="61"/>
                  <a:pt x="38" y="60"/>
                  <a:pt x="38" y="59"/>
                </a:cubicBezTo>
                <a:cubicBezTo>
                  <a:pt x="38" y="50"/>
                  <a:pt x="38" y="50"/>
                  <a:pt x="38" y="50"/>
                </a:cubicBezTo>
                <a:cubicBezTo>
                  <a:pt x="38" y="49"/>
                  <a:pt x="37" y="49"/>
                  <a:pt x="36" y="49"/>
                </a:cubicBezTo>
                <a:cubicBezTo>
                  <a:pt x="26" y="49"/>
                  <a:pt x="26" y="49"/>
                  <a:pt x="26" y="49"/>
                </a:cubicBezTo>
                <a:cubicBezTo>
                  <a:pt x="27" y="43"/>
                  <a:pt x="29" y="38"/>
                  <a:pt x="34" y="34"/>
                </a:cubicBezTo>
                <a:cubicBezTo>
                  <a:pt x="38" y="30"/>
                  <a:pt x="43" y="27"/>
                  <a:pt x="48" y="26"/>
                </a:cubicBezTo>
                <a:cubicBezTo>
                  <a:pt x="48" y="36"/>
                  <a:pt x="48" y="36"/>
                  <a:pt x="48" y="36"/>
                </a:cubicBezTo>
                <a:cubicBezTo>
                  <a:pt x="48" y="37"/>
                  <a:pt x="49" y="38"/>
                  <a:pt x="50" y="38"/>
                </a:cubicBezTo>
                <a:cubicBezTo>
                  <a:pt x="59" y="38"/>
                  <a:pt x="59" y="38"/>
                  <a:pt x="59" y="38"/>
                </a:cubicBezTo>
                <a:cubicBezTo>
                  <a:pt x="60" y="38"/>
                  <a:pt x="60" y="37"/>
                  <a:pt x="60" y="36"/>
                </a:cubicBezTo>
                <a:cubicBezTo>
                  <a:pt x="60" y="26"/>
                  <a:pt x="60" y="26"/>
                  <a:pt x="60" y="26"/>
                </a:cubicBezTo>
                <a:cubicBezTo>
                  <a:pt x="66" y="27"/>
                  <a:pt x="71" y="30"/>
                  <a:pt x="75" y="34"/>
                </a:cubicBezTo>
                <a:cubicBezTo>
                  <a:pt x="79" y="38"/>
                  <a:pt x="82" y="43"/>
                  <a:pt x="83" y="49"/>
                </a:cubicBezTo>
                <a:cubicBezTo>
                  <a:pt x="72" y="49"/>
                  <a:pt x="72" y="49"/>
                  <a:pt x="72" y="49"/>
                </a:cubicBezTo>
                <a:cubicBezTo>
                  <a:pt x="72" y="49"/>
                  <a:pt x="71" y="49"/>
                  <a:pt x="71" y="50"/>
                </a:cubicBezTo>
                <a:cubicBezTo>
                  <a:pt x="71" y="59"/>
                  <a:pt x="71" y="59"/>
                  <a:pt x="71" y="59"/>
                </a:cubicBezTo>
                <a:cubicBezTo>
                  <a:pt x="71" y="60"/>
                  <a:pt x="72" y="61"/>
                  <a:pt x="72" y="61"/>
                </a:cubicBezTo>
                <a:close/>
              </a:path>
            </a:pathLst>
          </a:custGeom>
          <a:solidFill>
            <a:schemeClr val="bg1"/>
          </a:solid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grpSp>
        <p:nvGrpSpPr>
          <p:cNvPr id="66" name="Group 11"/>
          <p:cNvGrpSpPr/>
          <p:nvPr/>
        </p:nvGrpSpPr>
        <p:grpSpPr>
          <a:xfrm>
            <a:off x="7405420" y="3464236"/>
            <a:ext cx="352973" cy="348120"/>
            <a:chOff x="8056562" y="3498851"/>
            <a:chExt cx="461963" cy="455612"/>
          </a:xfrm>
          <a:solidFill>
            <a:schemeClr val="bg1"/>
          </a:solidFill>
        </p:grpSpPr>
        <p:sp>
          <p:nvSpPr>
            <p:cNvPr id="67" name="Freeform 6"/>
            <p:cNvSpPr/>
            <p:nvPr/>
          </p:nvSpPr>
          <p:spPr bwMode="auto">
            <a:xfrm>
              <a:off x="8169275" y="3498851"/>
              <a:ext cx="242888" cy="136525"/>
            </a:xfrm>
            <a:custGeom>
              <a:avLst/>
              <a:gdLst>
                <a:gd name="T0" fmla="*/ 31 w 63"/>
                <a:gd name="T1" fmla="*/ 32 h 36"/>
                <a:gd name="T2" fmla="*/ 44 w 63"/>
                <a:gd name="T3" fmla="*/ 36 h 36"/>
                <a:gd name="T4" fmla="*/ 63 w 63"/>
                <a:gd name="T5" fmla="*/ 9 h 36"/>
                <a:gd name="T6" fmla="*/ 31 w 63"/>
                <a:gd name="T7" fmla="*/ 0 h 36"/>
                <a:gd name="T8" fmla="*/ 0 w 63"/>
                <a:gd name="T9" fmla="*/ 8 h 36"/>
                <a:gd name="T10" fmla="*/ 20 w 63"/>
                <a:gd name="T11" fmla="*/ 35 h 36"/>
                <a:gd name="T12" fmla="*/ 31 w 63"/>
                <a:gd name="T13" fmla="*/ 32 h 36"/>
              </a:gdLst>
              <a:ahLst/>
              <a:cxnLst>
                <a:cxn ang="0">
                  <a:pos x="T0" y="T1"/>
                </a:cxn>
                <a:cxn ang="0">
                  <a:pos x="T2" y="T3"/>
                </a:cxn>
                <a:cxn ang="0">
                  <a:pos x="T4" y="T5"/>
                </a:cxn>
                <a:cxn ang="0">
                  <a:pos x="T6" y="T7"/>
                </a:cxn>
                <a:cxn ang="0">
                  <a:pos x="T8" y="T9"/>
                </a:cxn>
                <a:cxn ang="0">
                  <a:pos x="T10" y="T11"/>
                </a:cxn>
                <a:cxn ang="0">
                  <a:pos x="T12" y="T13"/>
                </a:cxn>
              </a:cxnLst>
              <a:rect l="0" t="0" r="r" b="b"/>
              <a:pathLst>
                <a:path w="63" h="36">
                  <a:moveTo>
                    <a:pt x="31" y="32"/>
                  </a:moveTo>
                  <a:cubicBezTo>
                    <a:pt x="36" y="32"/>
                    <a:pt x="40" y="34"/>
                    <a:pt x="44" y="36"/>
                  </a:cubicBezTo>
                  <a:cubicBezTo>
                    <a:pt x="63" y="9"/>
                    <a:pt x="63" y="9"/>
                    <a:pt x="63" y="9"/>
                  </a:cubicBezTo>
                  <a:cubicBezTo>
                    <a:pt x="53" y="3"/>
                    <a:pt x="43" y="0"/>
                    <a:pt x="31" y="0"/>
                  </a:cubicBezTo>
                  <a:cubicBezTo>
                    <a:pt x="20" y="0"/>
                    <a:pt x="9" y="3"/>
                    <a:pt x="0" y="8"/>
                  </a:cubicBezTo>
                  <a:cubicBezTo>
                    <a:pt x="20" y="35"/>
                    <a:pt x="20" y="35"/>
                    <a:pt x="20" y="35"/>
                  </a:cubicBezTo>
                  <a:cubicBezTo>
                    <a:pt x="23" y="33"/>
                    <a:pt x="27" y="32"/>
                    <a:pt x="31"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68" name="Freeform 7"/>
            <p:cNvSpPr/>
            <p:nvPr/>
          </p:nvSpPr>
          <p:spPr bwMode="auto">
            <a:xfrm>
              <a:off x="8369300" y="3749676"/>
              <a:ext cx="149225" cy="147638"/>
            </a:xfrm>
            <a:custGeom>
              <a:avLst/>
              <a:gdLst>
                <a:gd name="T0" fmla="*/ 0 w 39"/>
                <a:gd name="T1" fmla="*/ 12 h 39"/>
                <a:gd name="T2" fmla="*/ 20 w 39"/>
                <a:gd name="T3" fmla="*/ 39 h 39"/>
                <a:gd name="T4" fmla="*/ 39 w 39"/>
                <a:gd name="T5" fmla="*/ 0 h 39"/>
                <a:gd name="T6" fmla="*/ 6 w 39"/>
                <a:gd name="T7" fmla="*/ 0 h 39"/>
                <a:gd name="T8" fmla="*/ 0 w 39"/>
                <a:gd name="T9" fmla="*/ 12 h 39"/>
              </a:gdLst>
              <a:ahLst/>
              <a:cxnLst>
                <a:cxn ang="0">
                  <a:pos x="T0" y="T1"/>
                </a:cxn>
                <a:cxn ang="0">
                  <a:pos x="T2" y="T3"/>
                </a:cxn>
                <a:cxn ang="0">
                  <a:pos x="T4" y="T5"/>
                </a:cxn>
                <a:cxn ang="0">
                  <a:pos x="T6" y="T7"/>
                </a:cxn>
                <a:cxn ang="0">
                  <a:pos x="T8" y="T9"/>
                </a:cxn>
              </a:cxnLst>
              <a:rect l="0" t="0" r="r" b="b"/>
              <a:pathLst>
                <a:path w="39" h="39">
                  <a:moveTo>
                    <a:pt x="0" y="12"/>
                  </a:moveTo>
                  <a:cubicBezTo>
                    <a:pt x="20" y="39"/>
                    <a:pt x="20" y="39"/>
                    <a:pt x="20" y="39"/>
                  </a:cubicBezTo>
                  <a:cubicBezTo>
                    <a:pt x="30" y="29"/>
                    <a:pt x="38" y="15"/>
                    <a:pt x="39" y="0"/>
                  </a:cubicBezTo>
                  <a:cubicBezTo>
                    <a:pt x="6" y="0"/>
                    <a:pt x="6" y="0"/>
                    <a:pt x="6" y="0"/>
                  </a:cubicBezTo>
                  <a:cubicBezTo>
                    <a:pt x="5" y="4"/>
                    <a:pt x="3" y="9"/>
                    <a:pt x="0"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69" name="Freeform 8"/>
            <p:cNvSpPr/>
            <p:nvPr/>
          </p:nvSpPr>
          <p:spPr bwMode="auto">
            <a:xfrm>
              <a:off x="8369300" y="3552826"/>
              <a:ext cx="149225" cy="158750"/>
            </a:xfrm>
            <a:custGeom>
              <a:avLst/>
              <a:gdLst>
                <a:gd name="T0" fmla="*/ 6 w 39"/>
                <a:gd name="T1" fmla="*/ 42 h 42"/>
                <a:gd name="T2" fmla="*/ 39 w 39"/>
                <a:gd name="T3" fmla="*/ 42 h 42"/>
                <a:gd name="T4" fmla="*/ 18 w 39"/>
                <a:gd name="T5" fmla="*/ 0 h 42"/>
                <a:gd name="T6" fmla="*/ 0 w 39"/>
                <a:gd name="T7" fmla="*/ 28 h 42"/>
                <a:gd name="T8" fmla="*/ 6 w 39"/>
                <a:gd name="T9" fmla="*/ 42 h 42"/>
              </a:gdLst>
              <a:ahLst/>
              <a:cxnLst>
                <a:cxn ang="0">
                  <a:pos x="T0" y="T1"/>
                </a:cxn>
                <a:cxn ang="0">
                  <a:pos x="T2" y="T3"/>
                </a:cxn>
                <a:cxn ang="0">
                  <a:pos x="T4" y="T5"/>
                </a:cxn>
                <a:cxn ang="0">
                  <a:pos x="T6" y="T7"/>
                </a:cxn>
                <a:cxn ang="0">
                  <a:pos x="T8" y="T9"/>
                </a:cxn>
              </a:cxnLst>
              <a:rect l="0" t="0" r="r" b="b"/>
              <a:pathLst>
                <a:path w="39" h="42">
                  <a:moveTo>
                    <a:pt x="6" y="42"/>
                  </a:moveTo>
                  <a:cubicBezTo>
                    <a:pt x="39" y="42"/>
                    <a:pt x="39" y="42"/>
                    <a:pt x="39" y="42"/>
                  </a:cubicBezTo>
                  <a:cubicBezTo>
                    <a:pt x="38" y="25"/>
                    <a:pt x="30" y="10"/>
                    <a:pt x="18" y="0"/>
                  </a:cubicBezTo>
                  <a:cubicBezTo>
                    <a:pt x="0" y="28"/>
                    <a:pt x="0" y="28"/>
                    <a:pt x="0" y="28"/>
                  </a:cubicBezTo>
                  <a:cubicBezTo>
                    <a:pt x="3" y="32"/>
                    <a:pt x="6" y="37"/>
                    <a:pt x="6"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70" name="Freeform 9"/>
            <p:cNvSpPr/>
            <p:nvPr/>
          </p:nvSpPr>
          <p:spPr bwMode="auto">
            <a:xfrm>
              <a:off x="8056562" y="3749676"/>
              <a:ext cx="161925" cy="158750"/>
            </a:xfrm>
            <a:custGeom>
              <a:avLst/>
              <a:gdLst>
                <a:gd name="T0" fmla="*/ 33 w 42"/>
                <a:gd name="T1" fmla="*/ 0 h 42"/>
                <a:gd name="T2" fmla="*/ 0 w 42"/>
                <a:gd name="T3" fmla="*/ 0 h 42"/>
                <a:gd name="T4" fmla="*/ 24 w 42"/>
                <a:gd name="T5" fmla="*/ 42 h 42"/>
                <a:gd name="T6" fmla="*/ 42 w 42"/>
                <a:gd name="T7" fmla="*/ 15 h 42"/>
                <a:gd name="T8" fmla="*/ 33 w 42"/>
                <a:gd name="T9" fmla="*/ 0 h 42"/>
              </a:gdLst>
              <a:ahLst/>
              <a:cxnLst>
                <a:cxn ang="0">
                  <a:pos x="T0" y="T1"/>
                </a:cxn>
                <a:cxn ang="0">
                  <a:pos x="T2" y="T3"/>
                </a:cxn>
                <a:cxn ang="0">
                  <a:pos x="T4" y="T5"/>
                </a:cxn>
                <a:cxn ang="0">
                  <a:pos x="T6" y="T7"/>
                </a:cxn>
                <a:cxn ang="0">
                  <a:pos x="T8" y="T9"/>
                </a:cxn>
              </a:cxnLst>
              <a:rect l="0" t="0" r="r" b="b"/>
              <a:pathLst>
                <a:path w="42" h="42">
                  <a:moveTo>
                    <a:pt x="33" y="0"/>
                  </a:moveTo>
                  <a:cubicBezTo>
                    <a:pt x="0" y="0"/>
                    <a:pt x="0" y="0"/>
                    <a:pt x="0" y="0"/>
                  </a:cubicBezTo>
                  <a:cubicBezTo>
                    <a:pt x="2" y="17"/>
                    <a:pt x="11" y="32"/>
                    <a:pt x="24" y="42"/>
                  </a:cubicBezTo>
                  <a:cubicBezTo>
                    <a:pt x="42" y="15"/>
                    <a:pt x="42" y="15"/>
                    <a:pt x="42" y="15"/>
                  </a:cubicBezTo>
                  <a:cubicBezTo>
                    <a:pt x="38" y="11"/>
                    <a:pt x="34" y="6"/>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71" name="Freeform 10"/>
            <p:cNvSpPr/>
            <p:nvPr/>
          </p:nvSpPr>
          <p:spPr bwMode="auto">
            <a:xfrm>
              <a:off x="8056562" y="3552826"/>
              <a:ext cx="158750" cy="158750"/>
            </a:xfrm>
            <a:custGeom>
              <a:avLst/>
              <a:gdLst>
                <a:gd name="T0" fmla="*/ 41 w 41"/>
                <a:gd name="T1" fmla="*/ 26 h 42"/>
                <a:gd name="T2" fmla="*/ 21 w 41"/>
                <a:gd name="T3" fmla="*/ 0 h 42"/>
                <a:gd name="T4" fmla="*/ 0 w 41"/>
                <a:gd name="T5" fmla="*/ 42 h 42"/>
                <a:gd name="T6" fmla="*/ 33 w 41"/>
                <a:gd name="T7" fmla="*/ 42 h 42"/>
                <a:gd name="T8" fmla="*/ 41 w 41"/>
                <a:gd name="T9" fmla="*/ 26 h 42"/>
              </a:gdLst>
              <a:ahLst/>
              <a:cxnLst>
                <a:cxn ang="0">
                  <a:pos x="T0" y="T1"/>
                </a:cxn>
                <a:cxn ang="0">
                  <a:pos x="T2" y="T3"/>
                </a:cxn>
                <a:cxn ang="0">
                  <a:pos x="T4" y="T5"/>
                </a:cxn>
                <a:cxn ang="0">
                  <a:pos x="T6" y="T7"/>
                </a:cxn>
                <a:cxn ang="0">
                  <a:pos x="T8" y="T9"/>
                </a:cxn>
              </a:cxnLst>
              <a:rect l="0" t="0" r="r" b="b"/>
              <a:pathLst>
                <a:path w="41" h="42">
                  <a:moveTo>
                    <a:pt x="41" y="26"/>
                  </a:moveTo>
                  <a:cubicBezTo>
                    <a:pt x="21" y="0"/>
                    <a:pt x="21" y="0"/>
                    <a:pt x="21" y="0"/>
                  </a:cubicBezTo>
                  <a:cubicBezTo>
                    <a:pt x="9" y="10"/>
                    <a:pt x="1" y="25"/>
                    <a:pt x="0" y="42"/>
                  </a:cubicBezTo>
                  <a:cubicBezTo>
                    <a:pt x="33" y="42"/>
                    <a:pt x="33" y="42"/>
                    <a:pt x="33" y="42"/>
                  </a:cubicBezTo>
                  <a:cubicBezTo>
                    <a:pt x="34" y="36"/>
                    <a:pt x="37" y="30"/>
                    <a:pt x="41"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72" name="Freeform 11"/>
            <p:cNvSpPr/>
            <p:nvPr/>
          </p:nvSpPr>
          <p:spPr bwMode="auto">
            <a:xfrm>
              <a:off x="8180388" y="3817938"/>
              <a:ext cx="234950" cy="136525"/>
            </a:xfrm>
            <a:custGeom>
              <a:avLst/>
              <a:gdLst>
                <a:gd name="T0" fmla="*/ 28 w 61"/>
                <a:gd name="T1" fmla="*/ 4 h 36"/>
                <a:gd name="T2" fmla="*/ 19 w 61"/>
                <a:gd name="T3" fmla="*/ 2 h 36"/>
                <a:gd name="T4" fmla="*/ 0 w 61"/>
                <a:gd name="T5" fmla="*/ 30 h 36"/>
                <a:gd name="T6" fmla="*/ 28 w 61"/>
                <a:gd name="T7" fmla="*/ 36 h 36"/>
                <a:gd name="T8" fmla="*/ 61 w 61"/>
                <a:gd name="T9" fmla="*/ 27 h 36"/>
                <a:gd name="T10" fmla="*/ 41 w 61"/>
                <a:gd name="T11" fmla="*/ 0 h 36"/>
                <a:gd name="T12" fmla="*/ 28 w 61"/>
                <a:gd name="T13" fmla="*/ 4 h 36"/>
              </a:gdLst>
              <a:ahLst/>
              <a:cxnLst>
                <a:cxn ang="0">
                  <a:pos x="T0" y="T1"/>
                </a:cxn>
                <a:cxn ang="0">
                  <a:pos x="T2" y="T3"/>
                </a:cxn>
                <a:cxn ang="0">
                  <a:pos x="T4" y="T5"/>
                </a:cxn>
                <a:cxn ang="0">
                  <a:pos x="T6" y="T7"/>
                </a:cxn>
                <a:cxn ang="0">
                  <a:pos x="T8" y="T9"/>
                </a:cxn>
                <a:cxn ang="0">
                  <a:pos x="T10" y="T11"/>
                </a:cxn>
                <a:cxn ang="0">
                  <a:pos x="T12" y="T13"/>
                </a:cxn>
              </a:cxnLst>
              <a:rect l="0" t="0" r="r" b="b"/>
              <a:pathLst>
                <a:path w="61" h="36">
                  <a:moveTo>
                    <a:pt x="28" y="4"/>
                  </a:moveTo>
                  <a:cubicBezTo>
                    <a:pt x="25" y="4"/>
                    <a:pt x="22" y="3"/>
                    <a:pt x="19" y="2"/>
                  </a:cubicBezTo>
                  <a:cubicBezTo>
                    <a:pt x="0" y="30"/>
                    <a:pt x="0" y="30"/>
                    <a:pt x="0" y="30"/>
                  </a:cubicBezTo>
                  <a:cubicBezTo>
                    <a:pt x="9" y="34"/>
                    <a:pt x="18" y="36"/>
                    <a:pt x="28" y="36"/>
                  </a:cubicBezTo>
                  <a:cubicBezTo>
                    <a:pt x="40" y="36"/>
                    <a:pt x="52" y="33"/>
                    <a:pt x="61" y="27"/>
                  </a:cubicBezTo>
                  <a:cubicBezTo>
                    <a:pt x="41" y="0"/>
                    <a:pt x="41" y="0"/>
                    <a:pt x="41" y="0"/>
                  </a:cubicBezTo>
                  <a:cubicBezTo>
                    <a:pt x="38" y="2"/>
                    <a:pt x="33" y="4"/>
                    <a:pt x="2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grpSp>
      <p:sp>
        <p:nvSpPr>
          <p:cNvPr id="73" name="Rectangle 4"/>
          <p:cNvSpPr/>
          <p:nvPr/>
        </p:nvSpPr>
        <p:spPr>
          <a:xfrm>
            <a:off x="0" y="1059582"/>
            <a:ext cx="9144000" cy="730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sp>
        <p:nvSpPr>
          <p:cNvPr id="74" name="Text Box 7"/>
          <p:cNvSpPr txBox="1">
            <a:spLocks noChangeArrowheads="1"/>
          </p:cNvSpPr>
          <p:nvPr/>
        </p:nvSpPr>
        <p:spPr bwMode="auto">
          <a:xfrm>
            <a:off x="381000" y="1203598"/>
            <a:ext cx="7391400" cy="415498"/>
          </a:xfrm>
          <a:prstGeom prst="rect">
            <a:avLst/>
          </a:prstGeom>
          <a:noFill/>
          <a:ln w="9525">
            <a:noFill/>
            <a:miter lim="800000"/>
          </a:ln>
        </p:spPr>
        <p:txBody>
          <a:bodyPr wrap="square" lIns="45720" tIns="22860" rIns="45720" bIns="22860" anchor="ctr">
            <a:spAutoFit/>
          </a:bodyPr>
          <a:lstStyle/>
          <a:p>
            <a:pPr defTabSz="1087755"/>
            <a:r>
              <a:rPr lang="zh-CN" altLang="en-US" sz="1200" dirty="0" smtClean="0">
                <a:solidFill>
                  <a:schemeClr val="bg1"/>
                </a:solidFill>
                <a:latin typeface="微软雅黑" panose="020B0503020204020204" pitchFamily="34" charset="-122"/>
                <a:ea typeface="微软雅黑" panose="020B0503020204020204" pitchFamily="34" charset="-122"/>
                <a:cs typeface="Open Sans Semibold" pitchFamily="34" charset="0"/>
              </a:rPr>
              <a:t>此处添加详细文本描述，建议与标题相关并符合整体语言风格，语言描述尽量简洁生动。尽量将每页幻灯片的字数控制在</a:t>
            </a:r>
            <a:r>
              <a:rPr lang="en-US" altLang="zh-CN" sz="1200" dirty="0" smtClean="0">
                <a:solidFill>
                  <a:schemeClr val="bg1"/>
                </a:solidFill>
                <a:latin typeface="微软雅黑" panose="020B0503020204020204" pitchFamily="34" charset="-122"/>
                <a:ea typeface="微软雅黑" panose="020B0503020204020204" pitchFamily="34" charset="-122"/>
                <a:cs typeface="Open Sans Semibold" pitchFamily="34" charset="0"/>
              </a:rPr>
              <a:t>200</a:t>
            </a:r>
            <a:r>
              <a:rPr lang="zh-CN" altLang="en-US" sz="1200" dirty="0" smtClean="0">
                <a:solidFill>
                  <a:schemeClr val="bg1"/>
                </a:solidFill>
                <a:latin typeface="微软雅黑" panose="020B0503020204020204" pitchFamily="34" charset="-122"/>
                <a:ea typeface="微软雅黑" panose="020B0503020204020204" pitchFamily="34" charset="-122"/>
                <a:cs typeface="Open Sans Semibold" pitchFamily="34" charset="0"/>
              </a:rPr>
              <a:t>字以内</a:t>
            </a:r>
            <a:endParaRPr lang="en-US" sz="1200" dirty="0" smtClean="0">
              <a:solidFill>
                <a:schemeClr val="bg1"/>
              </a:solidFill>
              <a:latin typeface="微软雅黑" panose="020B0503020204020204" pitchFamily="34" charset="-122"/>
              <a:ea typeface="微软雅黑" panose="020B0503020204020204" pitchFamily="34" charset="-122"/>
              <a:cs typeface="Open Sans Semibold" pitchFamily="34" charset="0"/>
            </a:endParaRPr>
          </a:p>
        </p:txBody>
      </p:sp>
      <p:pic>
        <p:nvPicPr>
          <p:cNvPr id="3075" name="Picture 3"/>
          <p:cNvPicPr>
            <a:picLocks noChangeAspect="1" noChangeArrowheads="1"/>
          </p:cNvPicPr>
          <p:nvPr/>
        </p:nvPicPr>
        <p:blipFill>
          <a:blip r:embed="rId2" cstate="screen"/>
          <a:srcRect/>
          <a:stretch>
            <a:fillRect/>
          </a:stretch>
        </p:blipFill>
        <p:spPr bwMode="auto">
          <a:xfrm>
            <a:off x="454534" y="2042228"/>
            <a:ext cx="1942022" cy="24926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 calcmode="lin" valueType="num">
                                      <p:cBhvr additive="base">
                                        <p:cTn id="7" dur="250" fill="hold"/>
                                        <p:tgtEl>
                                          <p:spTgt spid="73"/>
                                        </p:tgtEl>
                                        <p:attrNameLst>
                                          <p:attrName>ppt_x</p:attrName>
                                        </p:attrNameLst>
                                      </p:cBhvr>
                                      <p:tavLst>
                                        <p:tav tm="0">
                                          <p:val>
                                            <p:strVal val="#ppt_x"/>
                                          </p:val>
                                        </p:tav>
                                        <p:tav tm="100000">
                                          <p:val>
                                            <p:strVal val="#ppt_x"/>
                                          </p:val>
                                        </p:tav>
                                      </p:tavLst>
                                    </p:anim>
                                    <p:anim calcmode="lin" valueType="num">
                                      <p:cBhvr additive="base">
                                        <p:cTn id="8" dur="250" fill="hold"/>
                                        <p:tgtEl>
                                          <p:spTgt spid="7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fade">
                                      <p:cBhvr>
                                        <p:cTn id="12" dur="250"/>
                                        <p:tgtEl>
                                          <p:spTgt spid="7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fade">
                                      <p:cBhvr>
                                        <p:cTn id="17" dur="1000"/>
                                        <p:tgtEl>
                                          <p:spTgt spid="3075"/>
                                        </p:tgtEl>
                                      </p:cBhvr>
                                    </p:animEffect>
                                    <p:anim calcmode="lin" valueType="num">
                                      <p:cBhvr>
                                        <p:cTn id="18" dur="1000" fill="hold"/>
                                        <p:tgtEl>
                                          <p:spTgt spid="3075"/>
                                        </p:tgtEl>
                                        <p:attrNameLst>
                                          <p:attrName>ppt_x</p:attrName>
                                        </p:attrNameLst>
                                      </p:cBhvr>
                                      <p:tavLst>
                                        <p:tav tm="0">
                                          <p:val>
                                            <p:strVal val="#ppt_x"/>
                                          </p:val>
                                        </p:tav>
                                        <p:tav tm="100000">
                                          <p:val>
                                            <p:strVal val="#ppt_x"/>
                                          </p:val>
                                        </p:tav>
                                      </p:tavLst>
                                    </p:anim>
                                    <p:anim calcmode="lin" valueType="num">
                                      <p:cBhvr>
                                        <p:cTn id="19" dur="1000" fill="hold"/>
                                        <p:tgtEl>
                                          <p:spTgt spid="3075"/>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22" presetClass="entr" presetSubtype="8" fill="hold" grpId="0" nodeType="afterEffect">
                                  <p:stCondLst>
                                    <p:cond delay="0"/>
                                  </p:stCondLst>
                                  <p:iterate type="lt">
                                    <p:tmPct val="30000"/>
                                  </p:iterate>
                                  <p:childTnLst>
                                    <p:set>
                                      <p:cBhvr>
                                        <p:cTn id="22" dur="1" fill="hold">
                                          <p:stCondLst>
                                            <p:cond delay="0"/>
                                          </p:stCondLst>
                                        </p:cTn>
                                        <p:tgtEl>
                                          <p:spTgt spid="60"/>
                                        </p:tgtEl>
                                        <p:attrNameLst>
                                          <p:attrName>style.visibility</p:attrName>
                                        </p:attrNameLst>
                                      </p:cBhvr>
                                      <p:to>
                                        <p:strVal val="visible"/>
                                      </p:to>
                                    </p:set>
                                    <p:animEffect transition="in" filter="wipe(left)">
                                      <p:cBhvr>
                                        <p:cTn id="23" dur="50"/>
                                        <p:tgtEl>
                                          <p:spTgt spid="60"/>
                                        </p:tgtEl>
                                      </p:cBhvr>
                                    </p:animEffect>
                                  </p:childTnLst>
                                </p:cTn>
                              </p:par>
                              <p:par>
                                <p:cTn id="24" presetID="36" presetClass="emph" presetSubtype="0" fill="hold" grpId="1" nodeType="withEffect">
                                  <p:stCondLst>
                                    <p:cond delay="0"/>
                                  </p:stCondLst>
                                  <p:iterate type="lt">
                                    <p:tmPct val="30000"/>
                                  </p:iterate>
                                  <p:childTnLst>
                                    <p:animScale>
                                      <p:cBhvr>
                                        <p:cTn id="25" dur="25" autoRev="1" fill="hold">
                                          <p:stCondLst>
                                            <p:cond delay="0"/>
                                          </p:stCondLst>
                                        </p:cTn>
                                        <p:tgtEl>
                                          <p:spTgt spid="60"/>
                                        </p:tgtEl>
                                      </p:cBhvr>
                                      <p:to x="80000" y="100000"/>
                                    </p:animScale>
                                    <p:anim by="(#ppt_w*0.10)" calcmode="lin" valueType="num">
                                      <p:cBhvr>
                                        <p:cTn id="26" dur="25" autoRev="1" fill="hold">
                                          <p:stCondLst>
                                            <p:cond delay="0"/>
                                          </p:stCondLst>
                                        </p:cTn>
                                        <p:tgtEl>
                                          <p:spTgt spid="60"/>
                                        </p:tgtEl>
                                        <p:attrNameLst>
                                          <p:attrName>ppt_x</p:attrName>
                                        </p:attrNameLst>
                                      </p:cBhvr>
                                    </p:anim>
                                    <p:anim by="(-#ppt_w*0.10)" calcmode="lin" valueType="num">
                                      <p:cBhvr>
                                        <p:cTn id="27" dur="25" autoRev="1" fill="hold">
                                          <p:stCondLst>
                                            <p:cond delay="0"/>
                                          </p:stCondLst>
                                        </p:cTn>
                                        <p:tgtEl>
                                          <p:spTgt spid="60"/>
                                        </p:tgtEl>
                                        <p:attrNameLst>
                                          <p:attrName>ppt_y</p:attrName>
                                        </p:attrNameLst>
                                      </p:cBhvr>
                                    </p:anim>
                                    <p:animRot by="-480000">
                                      <p:cBhvr>
                                        <p:cTn id="28" dur="25" autoRev="1" fill="hold">
                                          <p:stCondLst>
                                            <p:cond delay="0"/>
                                          </p:stCondLst>
                                        </p:cTn>
                                        <p:tgtEl>
                                          <p:spTgt spid="60"/>
                                        </p:tgtEl>
                                        <p:attrNameLst>
                                          <p:attrName>r</p:attrName>
                                        </p:attrNameLst>
                                      </p:cBhvr>
                                    </p:animRot>
                                  </p:childTnLst>
                                </p:cTn>
                              </p:par>
                            </p:childTnLst>
                          </p:cTn>
                        </p:par>
                        <p:par>
                          <p:cTn id="29" fill="hold">
                            <p:stCondLst>
                              <p:cond delay="4260"/>
                            </p:stCondLst>
                            <p:childTnLst>
                              <p:par>
                                <p:cTn id="30" presetID="42" presetClass="entr" presetSubtype="0" fill="hold" grpId="0" nodeType="after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fade">
                                      <p:cBhvr>
                                        <p:cTn id="32" dur="300"/>
                                        <p:tgtEl>
                                          <p:spTgt spid="61"/>
                                        </p:tgtEl>
                                      </p:cBhvr>
                                    </p:animEffect>
                                    <p:anim calcmode="lin" valueType="num">
                                      <p:cBhvr>
                                        <p:cTn id="33" dur="300" fill="hold"/>
                                        <p:tgtEl>
                                          <p:spTgt spid="61"/>
                                        </p:tgtEl>
                                        <p:attrNameLst>
                                          <p:attrName>ppt_x</p:attrName>
                                        </p:attrNameLst>
                                      </p:cBhvr>
                                      <p:tavLst>
                                        <p:tav tm="0">
                                          <p:val>
                                            <p:strVal val="#ppt_x"/>
                                          </p:val>
                                        </p:tav>
                                        <p:tav tm="100000">
                                          <p:val>
                                            <p:strVal val="#ppt_x"/>
                                          </p:val>
                                        </p:tav>
                                      </p:tavLst>
                                    </p:anim>
                                    <p:anim calcmode="lin" valueType="num">
                                      <p:cBhvr>
                                        <p:cTn id="34" dur="300" fill="hold"/>
                                        <p:tgtEl>
                                          <p:spTgt spid="61"/>
                                        </p:tgtEl>
                                        <p:attrNameLst>
                                          <p:attrName>ppt_y</p:attrName>
                                        </p:attrNameLst>
                                      </p:cBhvr>
                                      <p:tavLst>
                                        <p:tav tm="0">
                                          <p:val>
                                            <p:strVal val="#ppt_y+.1"/>
                                          </p:val>
                                        </p:tav>
                                        <p:tav tm="100000">
                                          <p:val>
                                            <p:strVal val="#ppt_y"/>
                                          </p:val>
                                        </p:tav>
                                      </p:tavLst>
                                    </p:anim>
                                  </p:childTnLst>
                                </p:cTn>
                              </p:par>
                            </p:childTnLst>
                          </p:cTn>
                        </p:par>
                        <p:par>
                          <p:cTn id="35" fill="hold">
                            <p:stCondLst>
                              <p:cond delay="4760"/>
                            </p:stCondLst>
                            <p:childTnLst>
                              <p:par>
                                <p:cTn id="36" presetID="2" presetClass="entr" presetSubtype="4" fill="hold" grpId="0" nodeType="afterEffect">
                                  <p:stCondLst>
                                    <p:cond delay="0"/>
                                  </p:stCondLst>
                                  <p:childTnLst>
                                    <p:set>
                                      <p:cBhvr>
                                        <p:cTn id="37" dur="1" fill="hold">
                                          <p:stCondLst>
                                            <p:cond delay="0"/>
                                          </p:stCondLst>
                                        </p:cTn>
                                        <p:tgtEl>
                                          <p:spTgt spid="65"/>
                                        </p:tgtEl>
                                        <p:attrNameLst>
                                          <p:attrName>style.visibility</p:attrName>
                                        </p:attrNameLst>
                                      </p:cBhvr>
                                      <p:to>
                                        <p:strVal val="visible"/>
                                      </p:to>
                                    </p:set>
                                    <p:anim calcmode="lin" valueType="num">
                                      <p:cBhvr additive="base">
                                        <p:cTn id="38" dur="300" fill="hold"/>
                                        <p:tgtEl>
                                          <p:spTgt spid="65"/>
                                        </p:tgtEl>
                                        <p:attrNameLst>
                                          <p:attrName>ppt_x</p:attrName>
                                        </p:attrNameLst>
                                      </p:cBhvr>
                                      <p:tavLst>
                                        <p:tav tm="0">
                                          <p:val>
                                            <p:strVal val="#ppt_x"/>
                                          </p:val>
                                        </p:tav>
                                        <p:tav tm="100000">
                                          <p:val>
                                            <p:strVal val="#ppt_x"/>
                                          </p:val>
                                        </p:tav>
                                      </p:tavLst>
                                    </p:anim>
                                    <p:anim calcmode="lin" valueType="num">
                                      <p:cBhvr additive="base">
                                        <p:cTn id="39" dur="300" fill="hold"/>
                                        <p:tgtEl>
                                          <p:spTgt spid="65"/>
                                        </p:tgtEl>
                                        <p:attrNameLst>
                                          <p:attrName>ppt_y</p:attrName>
                                        </p:attrNameLst>
                                      </p:cBhvr>
                                      <p:tavLst>
                                        <p:tav tm="0">
                                          <p:val>
                                            <p:strVal val="1+#ppt_h/2"/>
                                          </p:val>
                                        </p:tav>
                                        <p:tav tm="100000">
                                          <p:val>
                                            <p:strVal val="#ppt_y"/>
                                          </p:val>
                                        </p:tav>
                                      </p:tavLst>
                                    </p:anim>
                                  </p:childTnLst>
                                </p:cTn>
                              </p:par>
                            </p:childTnLst>
                          </p:cTn>
                        </p:par>
                        <p:par>
                          <p:cTn id="40" fill="hold">
                            <p:stCondLst>
                              <p:cond delay="5260"/>
                            </p:stCondLst>
                            <p:childTnLst>
                              <p:par>
                                <p:cTn id="41" presetID="2" presetClass="entr" presetSubtype="4" fill="hold" grpId="0" nodeType="afterEffect">
                                  <p:stCondLst>
                                    <p:cond delay="0"/>
                                  </p:stCondLst>
                                  <p:childTnLst>
                                    <p:set>
                                      <p:cBhvr>
                                        <p:cTn id="42" dur="1" fill="hold">
                                          <p:stCondLst>
                                            <p:cond delay="0"/>
                                          </p:stCondLst>
                                        </p:cTn>
                                        <p:tgtEl>
                                          <p:spTgt spid="62"/>
                                        </p:tgtEl>
                                        <p:attrNameLst>
                                          <p:attrName>style.visibility</p:attrName>
                                        </p:attrNameLst>
                                      </p:cBhvr>
                                      <p:to>
                                        <p:strVal val="visible"/>
                                      </p:to>
                                    </p:set>
                                    <p:anim calcmode="lin" valueType="num">
                                      <p:cBhvr additive="base">
                                        <p:cTn id="43" dur="300" fill="hold"/>
                                        <p:tgtEl>
                                          <p:spTgt spid="62"/>
                                        </p:tgtEl>
                                        <p:attrNameLst>
                                          <p:attrName>ppt_x</p:attrName>
                                        </p:attrNameLst>
                                      </p:cBhvr>
                                      <p:tavLst>
                                        <p:tav tm="0">
                                          <p:val>
                                            <p:strVal val="#ppt_x"/>
                                          </p:val>
                                        </p:tav>
                                        <p:tav tm="100000">
                                          <p:val>
                                            <p:strVal val="#ppt_x"/>
                                          </p:val>
                                        </p:tav>
                                      </p:tavLst>
                                    </p:anim>
                                    <p:anim calcmode="lin" valueType="num">
                                      <p:cBhvr additive="base">
                                        <p:cTn id="44" dur="300" fill="hold"/>
                                        <p:tgtEl>
                                          <p:spTgt spid="62"/>
                                        </p:tgtEl>
                                        <p:attrNameLst>
                                          <p:attrName>ppt_y</p:attrName>
                                        </p:attrNameLst>
                                      </p:cBhvr>
                                      <p:tavLst>
                                        <p:tav tm="0">
                                          <p:val>
                                            <p:strVal val="1+#ppt_h/2"/>
                                          </p:val>
                                        </p:tav>
                                        <p:tav tm="100000">
                                          <p:val>
                                            <p:strVal val="#ppt_y"/>
                                          </p:val>
                                        </p:tav>
                                      </p:tavLst>
                                    </p:anim>
                                  </p:childTnLst>
                                </p:cTn>
                              </p:par>
                            </p:childTnLst>
                          </p:cTn>
                        </p:par>
                        <p:par>
                          <p:cTn id="45" fill="hold">
                            <p:stCondLst>
                              <p:cond delay="5760"/>
                            </p:stCondLst>
                            <p:childTnLst>
                              <p:par>
                                <p:cTn id="46" presetID="42" presetClass="entr" presetSubtype="0" fill="hold" grpId="0" nodeType="after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fade">
                                      <p:cBhvr>
                                        <p:cTn id="48" dur="300"/>
                                        <p:tgtEl>
                                          <p:spTgt spid="63"/>
                                        </p:tgtEl>
                                      </p:cBhvr>
                                    </p:animEffect>
                                    <p:anim calcmode="lin" valueType="num">
                                      <p:cBhvr>
                                        <p:cTn id="49" dur="300" fill="hold"/>
                                        <p:tgtEl>
                                          <p:spTgt spid="63"/>
                                        </p:tgtEl>
                                        <p:attrNameLst>
                                          <p:attrName>ppt_x</p:attrName>
                                        </p:attrNameLst>
                                      </p:cBhvr>
                                      <p:tavLst>
                                        <p:tav tm="0">
                                          <p:val>
                                            <p:strVal val="#ppt_x"/>
                                          </p:val>
                                        </p:tav>
                                        <p:tav tm="100000">
                                          <p:val>
                                            <p:strVal val="#ppt_x"/>
                                          </p:val>
                                        </p:tav>
                                      </p:tavLst>
                                    </p:anim>
                                    <p:anim calcmode="lin" valueType="num">
                                      <p:cBhvr>
                                        <p:cTn id="50" dur="300" fill="hold"/>
                                        <p:tgtEl>
                                          <p:spTgt spid="63"/>
                                        </p:tgtEl>
                                        <p:attrNameLst>
                                          <p:attrName>ppt_y</p:attrName>
                                        </p:attrNameLst>
                                      </p:cBhvr>
                                      <p:tavLst>
                                        <p:tav tm="0">
                                          <p:val>
                                            <p:strVal val="#ppt_y+.1"/>
                                          </p:val>
                                        </p:tav>
                                        <p:tav tm="100000">
                                          <p:val>
                                            <p:strVal val="#ppt_y"/>
                                          </p:val>
                                        </p:tav>
                                      </p:tavLst>
                                    </p:anim>
                                  </p:childTnLst>
                                </p:cTn>
                              </p:par>
                            </p:childTnLst>
                          </p:cTn>
                        </p:par>
                        <p:par>
                          <p:cTn id="51" fill="hold">
                            <p:stCondLst>
                              <p:cond delay="6260"/>
                            </p:stCondLst>
                            <p:childTnLst>
                              <p:par>
                                <p:cTn id="52" presetID="2" presetClass="entr" presetSubtype="4" fill="hold" nodeType="afterEffect">
                                  <p:stCondLst>
                                    <p:cond delay="0"/>
                                  </p:stCondLst>
                                  <p:childTnLst>
                                    <p:set>
                                      <p:cBhvr>
                                        <p:cTn id="53" dur="1" fill="hold">
                                          <p:stCondLst>
                                            <p:cond delay="0"/>
                                          </p:stCondLst>
                                        </p:cTn>
                                        <p:tgtEl>
                                          <p:spTgt spid="66"/>
                                        </p:tgtEl>
                                        <p:attrNameLst>
                                          <p:attrName>style.visibility</p:attrName>
                                        </p:attrNameLst>
                                      </p:cBhvr>
                                      <p:to>
                                        <p:strVal val="visible"/>
                                      </p:to>
                                    </p:set>
                                    <p:anim calcmode="lin" valueType="num">
                                      <p:cBhvr additive="base">
                                        <p:cTn id="54" dur="300" fill="hold"/>
                                        <p:tgtEl>
                                          <p:spTgt spid="66"/>
                                        </p:tgtEl>
                                        <p:attrNameLst>
                                          <p:attrName>ppt_x</p:attrName>
                                        </p:attrNameLst>
                                      </p:cBhvr>
                                      <p:tavLst>
                                        <p:tav tm="0">
                                          <p:val>
                                            <p:strVal val="#ppt_x"/>
                                          </p:val>
                                        </p:tav>
                                        <p:tav tm="100000">
                                          <p:val>
                                            <p:strVal val="#ppt_x"/>
                                          </p:val>
                                        </p:tav>
                                      </p:tavLst>
                                    </p:anim>
                                    <p:anim calcmode="lin" valueType="num">
                                      <p:cBhvr additive="base">
                                        <p:cTn id="55" dur="300" fill="hold"/>
                                        <p:tgtEl>
                                          <p:spTgt spid="66"/>
                                        </p:tgtEl>
                                        <p:attrNameLst>
                                          <p:attrName>ppt_y</p:attrName>
                                        </p:attrNameLst>
                                      </p:cBhvr>
                                      <p:tavLst>
                                        <p:tav tm="0">
                                          <p:val>
                                            <p:strVal val="1+#ppt_h/2"/>
                                          </p:val>
                                        </p:tav>
                                        <p:tav tm="100000">
                                          <p:val>
                                            <p:strVal val="#ppt_y"/>
                                          </p:val>
                                        </p:tav>
                                      </p:tavLst>
                                    </p:anim>
                                  </p:childTnLst>
                                </p:cTn>
                              </p:par>
                            </p:childTnLst>
                          </p:cTn>
                        </p:par>
                        <p:par>
                          <p:cTn id="56" fill="hold">
                            <p:stCondLst>
                              <p:cond delay="6760"/>
                            </p:stCondLst>
                            <p:childTnLst>
                              <p:par>
                                <p:cTn id="57" presetID="2" presetClass="entr" presetSubtype="4"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 calcmode="lin" valueType="num">
                                      <p:cBhvr additive="base">
                                        <p:cTn id="59" dur="300" fill="hold"/>
                                        <p:tgtEl>
                                          <p:spTgt spid="64"/>
                                        </p:tgtEl>
                                        <p:attrNameLst>
                                          <p:attrName>ppt_x</p:attrName>
                                        </p:attrNameLst>
                                      </p:cBhvr>
                                      <p:tavLst>
                                        <p:tav tm="0">
                                          <p:val>
                                            <p:strVal val="#ppt_x"/>
                                          </p:val>
                                        </p:tav>
                                        <p:tav tm="100000">
                                          <p:val>
                                            <p:strVal val="#ppt_x"/>
                                          </p:val>
                                        </p:tav>
                                      </p:tavLst>
                                    </p:anim>
                                    <p:anim calcmode="lin" valueType="num">
                                      <p:cBhvr additive="base">
                                        <p:cTn id="60" dur="3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0" grpId="1"/>
      <p:bldP spid="61" grpId="0" animBg="1"/>
      <p:bldP spid="62" grpId="0"/>
      <p:bldP spid="63" grpId="0" animBg="1"/>
      <p:bldP spid="64" grpId="0"/>
      <p:bldP spid="65" grpId="0" animBg="1"/>
      <p:bldP spid="73" grpId="0" animBg="1"/>
      <p:bldP spid="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Box 8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团队介绍</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8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8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8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sp>
        <p:nvSpPr>
          <p:cNvPr id="95" name="TextBox 94"/>
          <p:cNvSpPr txBox="1"/>
          <p:nvPr/>
        </p:nvSpPr>
        <p:spPr>
          <a:xfrm>
            <a:off x="4087646" y="2617626"/>
            <a:ext cx="4444794" cy="761747"/>
          </a:xfrm>
          <a:prstGeom prst="rect">
            <a:avLst/>
          </a:prstGeom>
          <a:noFill/>
        </p:spPr>
        <p:txBody>
          <a:bodyPr wrap="square" lIns="0" tIns="0" rIns="0" bIns="0" rtlCol="0">
            <a:spAutoFit/>
          </a:bodyPr>
          <a:lstStyle/>
          <a:p>
            <a:pPr algn="just">
              <a:lnSpc>
                <a:spcPct val="150000"/>
              </a:lnSpc>
            </a:pP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团队</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是指拥有共同目标，并且具有不同能力的一小群人有意识</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的</a:t>
            </a:r>
            <a:endParaRPr lang="en-US" altLang="zh-CN" sz="11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协调行为的</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系统</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，这</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群人就如同人的五官一样，共同协作维持</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一</a:t>
            </a:r>
            <a:endParaRPr lang="en-US" altLang="zh-CN" sz="11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个人</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的</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生存</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，缺一不可</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1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97" name="组合 96"/>
          <p:cNvGrpSpPr/>
          <p:nvPr/>
        </p:nvGrpSpPr>
        <p:grpSpPr>
          <a:xfrm rot="5400000">
            <a:off x="3788866" y="1389952"/>
            <a:ext cx="1172844" cy="902720"/>
            <a:chOff x="5027106" y="2345385"/>
            <a:chExt cx="1172844" cy="902720"/>
          </a:xfrm>
        </p:grpSpPr>
        <p:grpSp>
          <p:nvGrpSpPr>
            <p:cNvPr id="98" name="组合 97"/>
            <p:cNvGrpSpPr/>
            <p:nvPr/>
          </p:nvGrpSpPr>
          <p:grpSpPr>
            <a:xfrm rot="5400000">
              <a:off x="5162168" y="2210323"/>
              <a:ext cx="902720" cy="1172844"/>
              <a:chOff x="4020870" y="2194485"/>
              <a:chExt cx="1102258" cy="1432090"/>
            </a:xfrm>
            <a:effectLst>
              <a:outerShdw blurRad="444500" dist="254000" dir="8100000" algn="tr" rotWithShape="0">
                <a:prstClr val="black">
                  <a:alpha val="50000"/>
                </a:prstClr>
              </a:outerShdw>
            </a:effectLst>
          </p:grpSpPr>
          <p:sp>
            <p:nvSpPr>
              <p:cNvPr id="100"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1" name="等腰三角形 42"/>
              <p:cNvSpPr/>
              <p:nvPr/>
            </p:nvSpPr>
            <p:spPr>
              <a:xfrm>
                <a:off x="4044926" y="2251926"/>
                <a:ext cx="1054141" cy="1350591"/>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9" name="TextBox 33"/>
            <p:cNvSpPr>
              <a:spLocks noChangeArrowheads="1"/>
            </p:cNvSpPr>
            <p:nvPr/>
          </p:nvSpPr>
          <p:spPr bwMode="auto">
            <a:xfrm rot="16200000">
              <a:off x="5141174" y="2640364"/>
              <a:ext cx="678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200" b="1" dirty="0" smtClean="0">
                  <a:solidFill>
                    <a:schemeClr val="accent2"/>
                  </a:solidFill>
                  <a:latin typeface="微软雅黑" panose="020B0503020204020204" pitchFamily="34" charset="-122"/>
                  <a:ea typeface="微软雅黑" panose="020B0503020204020204" pitchFamily="34" charset="-122"/>
                </a:rPr>
                <a:t>专业</a:t>
              </a:r>
              <a:endParaRPr lang="zh-CN" altLang="en-US" sz="2200" b="1" dirty="0">
                <a:solidFill>
                  <a:schemeClr val="accent2"/>
                </a:solidFill>
                <a:latin typeface="微软雅黑" panose="020B0503020204020204" pitchFamily="34" charset="-122"/>
                <a:ea typeface="微软雅黑" panose="020B0503020204020204" pitchFamily="34" charset="-122"/>
              </a:endParaRPr>
            </a:p>
          </p:txBody>
        </p:sp>
      </p:grpSp>
      <p:grpSp>
        <p:nvGrpSpPr>
          <p:cNvPr id="117" name="组合 116"/>
          <p:cNvGrpSpPr/>
          <p:nvPr/>
        </p:nvGrpSpPr>
        <p:grpSpPr>
          <a:xfrm rot="5400000">
            <a:off x="4860974" y="1389952"/>
            <a:ext cx="1172844" cy="902720"/>
            <a:chOff x="5027106" y="2345385"/>
            <a:chExt cx="1172844" cy="902720"/>
          </a:xfrm>
        </p:grpSpPr>
        <p:grpSp>
          <p:nvGrpSpPr>
            <p:cNvPr id="118" name="组合 117"/>
            <p:cNvGrpSpPr/>
            <p:nvPr/>
          </p:nvGrpSpPr>
          <p:grpSpPr>
            <a:xfrm rot="5400000">
              <a:off x="5162168" y="2210323"/>
              <a:ext cx="902720" cy="1172844"/>
              <a:chOff x="4020870" y="2194485"/>
              <a:chExt cx="1102258" cy="1432090"/>
            </a:xfrm>
            <a:effectLst>
              <a:outerShdw blurRad="444500" dist="254000" dir="8100000" algn="tr" rotWithShape="0">
                <a:prstClr val="black">
                  <a:alpha val="50000"/>
                </a:prstClr>
              </a:outerShdw>
            </a:effectLst>
          </p:grpSpPr>
          <p:sp>
            <p:nvSpPr>
              <p:cNvPr id="120"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1" name="等腰三角形 42"/>
              <p:cNvSpPr/>
              <p:nvPr/>
            </p:nvSpPr>
            <p:spPr>
              <a:xfrm>
                <a:off x="4044926" y="2251926"/>
                <a:ext cx="1054141" cy="1350591"/>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9" name="TextBox 33"/>
            <p:cNvSpPr>
              <a:spLocks noChangeArrowheads="1"/>
            </p:cNvSpPr>
            <p:nvPr/>
          </p:nvSpPr>
          <p:spPr bwMode="auto">
            <a:xfrm rot="16200000">
              <a:off x="5141174" y="2640364"/>
              <a:ext cx="678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200" b="1" dirty="0" smtClean="0">
                  <a:solidFill>
                    <a:schemeClr val="accent3"/>
                  </a:solidFill>
                  <a:latin typeface="微软雅黑" panose="020B0503020204020204" pitchFamily="34" charset="-122"/>
                  <a:ea typeface="微软雅黑" panose="020B0503020204020204" pitchFamily="34" charset="-122"/>
                </a:rPr>
                <a:t>活</a:t>
              </a:r>
              <a:r>
                <a:rPr lang="zh-CN" altLang="en-US" sz="2200" b="1" dirty="0">
                  <a:solidFill>
                    <a:schemeClr val="accent3"/>
                  </a:solidFill>
                  <a:latin typeface="微软雅黑" panose="020B0503020204020204" pitchFamily="34" charset="-122"/>
                  <a:ea typeface="微软雅黑" panose="020B0503020204020204" pitchFamily="34" charset="-122"/>
                </a:rPr>
                <a:t>力</a:t>
              </a:r>
              <a:endParaRPr lang="zh-CN" altLang="en-US" sz="2200" b="1" dirty="0">
                <a:solidFill>
                  <a:schemeClr val="accent3"/>
                </a:solidFill>
                <a:latin typeface="微软雅黑" panose="020B0503020204020204" pitchFamily="34" charset="-122"/>
                <a:ea typeface="微软雅黑" panose="020B0503020204020204" pitchFamily="34" charset="-122"/>
              </a:endParaRPr>
            </a:p>
          </p:txBody>
        </p:sp>
      </p:grpSp>
      <p:grpSp>
        <p:nvGrpSpPr>
          <p:cNvPr id="122" name="组合 121"/>
          <p:cNvGrpSpPr/>
          <p:nvPr/>
        </p:nvGrpSpPr>
        <p:grpSpPr>
          <a:xfrm rot="5400000">
            <a:off x="5975649" y="1389952"/>
            <a:ext cx="1172844" cy="902720"/>
            <a:chOff x="5027106" y="2345385"/>
            <a:chExt cx="1172844" cy="902720"/>
          </a:xfrm>
        </p:grpSpPr>
        <p:grpSp>
          <p:nvGrpSpPr>
            <p:cNvPr id="123" name="组合 122"/>
            <p:cNvGrpSpPr/>
            <p:nvPr/>
          </p:nvGrpSpPr>
          <p:grpSpPr>
            <a:xfrm rot="5400000">
              <a:off x="5162168" y="2210323"/>
              <a:ext cx="902720" cy="1172844"/>
              <a:chOff x="4020870" y="2194485"/>
              <a:chExt cx="1102258" cy="1432090"/>
            </a:xfrm>
            <a:effectLst>
              <a:outerShdw blurRad="444500" dist="254000" dir="8100000" algn="tr" rotWithShape="0">
                <a:prstClr val="black">
                  <a:alpha val="50000"/>
                </a:prstClr>
              </a:outerShdw>
            </a:effectLst>
          </p:grpSpPr>
          <p:sp>
            <p:nvSpPr>
              <p:cNvPr id="125"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6" name="等腰三角形 42"/>
              <p:cNvSpPr/>
              <p:nvPr/>
            </p:nvSpPr>
            <p:spPr>
              <a:xfrm>
                <a:off x="4044926" y="2251926"/>
                <a:ext cx="1054141" cy="1350591"/>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4" name="TextBox 33"/>
            <p:cNvSpPr>
              <a:spLocks noChangeArrowheads="1"/>
            </p:cNvSpPr>
            <p:nvPr/>
          </p:nvSpPr>
          <p:spPr bwMode="auto">
            <a:xfrm rot="16200000">
              <a:off x="5141176" y="2640364"/>
              <a:ext cx="678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200" b="1" dirty="0" smtClean="0">
                  <a:solidFill>
                    <a:schemeClr val="accent5"/>
                  </a:solidFill>
                  <a:latin typeface="微软雅黑" panose="020B0503020204020204" pitchFamily="34" charset="-122"/>
                  <a:ea typeface="微软雅黑" panose="020B0503020204020204" pitchFamily="34" charset="-122"/>
                </a:rPr>
                <a:t>用心</a:t>
              </a:r>
              <a:endParaRPr lang="zh-CN" altLang="en-US" sz="2200" b="1" dirty="0">
                <a:solidFill>
                  <a:schemeClr val="accent5"/>
                </a:solidFill>
                <a:latin typeface="微软雅黑" panose="020B0503020204020204" pitchFamily="34" charset="-122"/>
                <a:ea typeface="微软雅黑" panose="020B0503020204020204" pitchFamily="34" charset="-122"/>
              </a:endParaRPr>
            </a:p>
          </p:txBody>
        </p:sp>
      </p:grpSp>
      <p:grpSp>
        <p:nvGrpSpPr>
          <p:cNvPr id="127" name="组合 126"/>
          <p:cNvGrpSpPr/>
          <p:nvPr/>
        </p:nvGrpSpPr>
        <p:grpSpPr>
          <a:xfrm rot="5400000">
            <a:off x="7029226" y="1389952"/>
            <a:ext cx="1172844" cy="902720"/>
            <a:chOff x="5027106" y="2345385"/>
            <a:chExt cx="1172844" cy="902720"/>
          </a:xfrm>
        </p:grpSpPr>
        <p:grpSp>
          <p:nvGrpSpPr>
            <p:cNvPr id="128" name="组合 127"/>
            <p:cNvGrpSpPr/>
            <p:nvPr/>
          </p:nvGrpSpPr>
          <p:grpSpPr>
            <a:xfrm rot="5400000">
              <a:off x="5162168" y="2210323"/>
              <a:ext cx="902720" cy="1172844"/>
              <a:chOff x="4020870" y="2194485"/>
              <a:chExt cx="1102258" cy="1432090"/>
            </a:xfrm>
            <a:effectLst>
              <a:outerShdw blurRad="444500" dist="254000" dir="8100000" algn="tr" rotWithShape="0">
                <a:prstClr val="black">
                  <a:alpha val="50000"/>
                </a:prstClr>
              </a:outerShdw>
            </a:effectLst>
          </p:grpSpPr>
          <p:sp>
            <p:nvSpPr>
              <p:cNvPr id="130"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1" name="等腰三角形 42"/>
              <p:cNvSpPr/>
              <p:nvPr/>
            </p:nvSpPr>
            <p:spPr>
              <a:xfrm>
                <a:off x="4044926" y="2251926"/>
                <a:ext cx="1054141" cy="1350591"/>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9" name="TextBox 33"/>
            <p:cNvSpPr>
              <a:spLocks noChangeArrowheads="1"/>
            </p:cNvSpPr>
            <p:nvPr/>
          </p:nvSpPr>
          <p:spPr bwMode="auto">
            <a:xfrm rot="16200000">
              <a:off x="5141176" y="2640364"/>
              <a:ext cx="678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200" b="1" dirty="0" smtClean="0">
                  <a:solidFill>
                    <a:schemeClr val="accent4"/>
                  </a:solidFill>
                  <a:latin typeface="微软雅黑" panose="020B0503020204020204" pitchFamily="34" charset="-122"/>
                  <a:ea typeface="微软雅黑" panose="020B0503020204020204" pitchFamily="34" charset="-122"/>
                </a:rPr>
                <a:t>创新</a:t>
              </a:r>
              <a:endParaRPr lang="zh-CN" altLang="en-US" sz="2200" b="1" dirty="0">
                <a:solidFill>
                  <a:schemeClr val="accent4"/>
                </a:solidFill>
                <a:latin typeface="微软雅黑" panose="020B0503020204020204" pitchFamily="34" charset="-122"/>
                <a:ea typeface="微软雅黑" panose="020B0503020204020204" pitchFamily="34" charset="-122"/>
              </a:endParaRPr>
            </a:p>
          </p:txBody>
        </p:sp>
      </p:grpSp>
      <p:pic>
        <p:nvPicPr>
          <p:cNvPr id="2053" name="Picture 5"/>
          <p:cNvPicPr>
            <a:picLocks noChangeAspect="1" noChangeArrowheads="1"/>
          </p:cNvPicPr>
          <p:nvPr/>
        </p:nvPicPr>
        <p:blipFill>
          <a:blip r:embed="rId2" cstate="screen"/>
          <a:srcRect/>
          <a:stretch>
            <a:fillRect/>
          </a:stretch>
        </p:blipFill>
        <p:spPr bwMode="auto">
          <a:xfrm>
            <a:off x="899596" y="1347616"/>
            <a:ext cx="2527851" cy="2946637"/>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矩形 1"/>
          <p:cNvSpPr/>
          <p:nvPr/>
        </p:nvSpPr>
        <p:spPr>
          <a:xfrm>
            <a:off x="3960440" y="3147815"/>
            <a:ext cx="4572000" cy="1084912"/>
          </a:xfrm>
          <a:prstGeom prst="rect">
            <a:avLst/>
          </a:prstGeom>
        </p:spPr>
        <p:txBody>
          <a:bodyPr>
            <a:spAutoFit/>
          </a:bodyPr>
          <a:lstStyle/>
          <a:p>
            <a:pPr algn="just">
              <a:lnSpc>
                <a:spcPct val="150000"/>
              </a:lnSpc>
            </a:pP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我们是一支专业的团队 我们是一</a:t>
            </a:r>
            <a:r>
              <a:rPr lang="zh-CN" altLang="en-US" sz="1600" b="1" dirty="0" smtClean="0">
                <a:solidFill>
                  <a:schemeClr val="tx1">
                    <a:lumMod val="75000"/>
                    <a:lumOff val="25000"/>
                  </a:schemeClr>
                </a:solidFill>
                <a:latin typeface="微软雅黑" panose="020B0503020204020204" pitchFamily="34" charset="-122"/>
                <a:ea typeface="微软雅黑" panose="020B0503020204020204" pitchFamily="34" charset="-122"/>
              </a:rPr>
              <a:t>支活力的</a:t>
            </a: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团队</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我们是一</a:t>
            </a:r>
            <a:r>
              <a:rPr lang="zh-CN" altLang="en-US" sz="1600" b="1" dirty="0" smtClean="0">
                <a:solidFill>
                  <a:schemeClr val="tx1">
                    <a:lumMod val="75000"/>
                    <a:lumOff val="25000"/>
                  </a:schemeClr>
                </a:solidFill>
                <a:latin typeface="微软雅黑" panose="020B0503020204020204" pitchFamily="34" charset="-122"/>
                <a:ea typeface="微软雅黑" panose="020B0503020204020204" pitchFamily="34" charset="-122"/>
              </a:rPr>
              <a:t>支用心的</a:t>
            </a: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团队</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我们是一支创新的团队</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fade">
                                      <p:cBhvr>
                                        <p:cTn id="7" dur="500"/>
                                        <p:tgtEl>
                                          <p:spTgt spid="2053"/>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97"/>
                                        </p:tgtEl>
                                        <p:attrNameLst>
                                          <p:attrName>style.visibility</p:attrName>
                                        </p:attrNameLst>
                                      </p:cBhvr>
                                      <p:to>
                                        <p:strVal val="visible"/>
                                      </p:to>
                                    </p:set>
                                    <p:anim calcmode="lin" valueType="num">
                                      <p:cBhvr additive="base">
                                        <p:cTn id="11" dur="500"/>
                                        <p:tgtEl>
                                          <p:spTgt spid="97"/>
                                        </p:tgtEl>
                                        <p:attrNameLst>
                                          <p:attrName>ppt_y</p:attrName>
                                        </p:attrNameLst>
                                      </p:cBhvr>
                                      <p:tavLst>
                                        <p:tav tm="0">
                                          <p:val>
                                            <p:strVal val="#ppt_y-#ppt_h*1.125000"/>
                                          </p:val>
                                        </p:tav>
                                        <p:tav tm="100000">
                                          <p:val>
                                            <p:strVal val="#ppt_y"/>
                                          </p:val>
                                        </p:tav>
                                      </p:tavLst>
                                    </p:anim>
                                    <p:animEffect transition="in" filter="wipe(down)">
                                      <p:cBhvr>
                                        <p:cTn id="12" dur="500"/>
                                        <p:tgtEl>
                                          <p:spTgt spid="97"/>
                                        </p:tgtEl>
                                      </p:cBhvr>
                                    </p:animEffect>
                                  </p:childTnLst>
                                </p:cTn>
                              </p:par>
                              <p:par>
                                <p:cTn id="13" presetID="12" presetClass="entr" presetSubtype="1" fill="hold" nodeType="withEffect">
                                  <p:stCondLst>
                                    <p:cond delay="250"/>
                                  </p:stCondLst>
                                  <p:childTnLst>
                                    <p:set>
                                      <p:cBhvr>
                                        <p:cTn id="14" dur="1" fill="hold">
                                          <p:stCondLst>
                                            <p:cond delay="0"/>
                                          </p:stCondLst>
                                        </p:cTn>
                                        <p:tgtEl>
                                          <p:spTgt spid="117"/>
                                        </p:tgtEl>
                                        <p:attrNameLst>
                                          <p:attrName>style.visibility</p:attrName>
                                        </p:attrNameLst>
                                      </p:cBhvr>
                                      <p:to>
                                        <p:strVal val="visible"/>
                                      </p:to>
                                    </p:set>
                                    <p:anim calcmode="lin" valueType="num">
                                      <p:cBhvr additive="base">
                                        <p:cTn id="15" dur="500"/>
                                        <p:tgtEl>
                                          <p:spTgt spid="117"/>
                                        </p:tgtEl>
                                        <p:attrNameLst>
                                          <p:attrName>ppt_y</p:attrName>
                                        </p:attrNameLst>
                                      </p:cBhvr>
                                      <p:tavLst>
                                        <p:tav tm="0">
                                          <p:val>
                                            <p:strVal val="#ppt_y-#ppt_h*1.125000"/>
                                          </p:val>
                                        </p:tav>
                                        <p:tav tm="100000">
                                          <p:val>
                                            <p:strVal val="#ppt_y"/>
                                          </p:val>
                                        </p:tav>
                                      </p:tavLst>
                                    </p:anim>
                                    <p:animEffect transition="in" filter="wipe(down)">
                                      <p:cBhvr>
                                        <p:cTn id="16" dur="500"/>
                                        <p:tgtEl>
                                          <p:spTgt spid="117"/>
                                        </p:tgtEl>
                                      </p:cBhvr>
                                    </p:animEffect>
                                  </p:childTnLst>
                                </p:cTn>
                              </p:par>
                              <p:par>
                                <p:cTn id="17" presetID="12" presetClass="entr" presetSubtype="1" fill="hold" nodeType="withEffect">
                                  <p:stCondLst>
                                    <p:cond delay="500"/>
                                  </p:stCondLst>
                                  <p:childTnLst>
                                    <p:set>
                                      <p:cBhvr>
                                        <p:cTn id="18" dur="1" fill="hold">
                                          <p:stCondLst>
                                            <p:cond delay="0"/>
                                          </p:stCondLst>
                                        </p:cTn>
                                        <p:tgtEl>
                                          <p:spTgt spid="122"/>
                                        </p:tgtEl>
                                        <p:attrNameLst>
                                          <p:attrName>style.visibility</p:attrName>
                                        </p:attrNameLst>
                                      </p:cBhvr>
                                      <p:to>
                                        <p:strVal val="visible"/>
                                      </p:to>
                                    </p:set>
                                    <p:anim calcmode="lin" valueType="num">
                                      <p:cBhvr additive="base">
                                        <p:cTn id="19" dur="500"/>
                                        <p:tgtEl>
                                          <p:spTgt spid="122"/>
                                        </p:tgtEl>
                                        <p:attrNameLst>
                                          <p:attrName>ppt_y</p:attrName>
                                        </p:attrNameLst>
                                      </p:cBhvr>
                                      <p:tavLst>
                                        <p:tav tm="0">
                                          <p:val>
                                            <p:strVal val="#ppt_y-#ppt_h*1.125000"/>
                                          </p:val>
                                        </p:tav>
                                        <p:tav tm="100000">
                                          <p:val>
                                            <p:strVal val="#ppt_y"/>
                                          </p:val>
                                        </p:tav>
                                      </p:tavLst>
                                    </p:anim>
                                    <p:animEffect transition="in" filter="wipe(down)">
                                      <p:cBhvr>
                                        <p:cTn id="20" dur="500"/>
                                        <p:tgtEl>
                                          <p:spTgt spid="122"/>
                                        </p:tgtEl>
                                      </p:cBhvr>
                                    </p:animEffect>
                                  </p:childTnLst>
                                </p:cTn>
                              </p:par>
                              <p:par>
                                <p:cTn id="21" presetID="12" presetClass="entr" presetSubtype="1" fill="hold" nodeType="withEffect">
                                  <p:stCondLst>
                                    <p:cond delay="750"/>
                                  </p:stCondLst>
                                  <p:childTnLst>
                                    <p:set>
                                      <p:cBhvr>
                                        <p:cTn id="22" dur="1" fill="hold">
                                          <p:stCondLst>
                                            <p:cond delay="0"/>
                                          </p:stCondLst>
                                        </p:cTn>
                                        <p:tgtEl>
                                          <p:spTgt spid="127"/>
                                        </p:tgtEl>
                                        <p:attrNameLst>
                                          <p:attrName>style.visibility</p:attrName>
                                        </p:attrNameLst>
                                      </p:cBhvr>
                                      <p:to>
                                        <p:strVal val="visible"/>
                                      </p:to>
                                    </p:set>
                                    <p:anim calcmode="lin" valueType="num">
                                      <p:cBhvr additive="base">
                                        <p:cTn id="23" dur="500"/>
                                        <p:tgtEl>
                                          <p:spTgt spid="127"/>
                                        </p:tgtEl>
                                        <p:attrNameLst>
                                          <p:attrName>ppt_y</p:attrName>
                                        </p:attrNameLst>
                                      </p:cBhvr>
                                      <p:tavLst>
                                        <p:tav tm="0">
                                          <p:val>
                                            <p:strVal val="#ppt_y-#ppt_h*1.125000"/>
                                          </p:val>
                                        </p:tav>
                                        <p:tav tm="100000">
                                          <p:val>
                                            <p:strVal val="#ppt_y"/>
                                          </p:val>
                                        </p:tav>
                                      </p:tavLst>
                                    </p:anim>
                                    <p:animEffect transition="in" filter="wipe(down)">
                                      <p:cBhvr>
                                        <p:cTn id="24" dur="500"/>
                                        <p:tgtEl>
                                          <p:spTgt spid="127"/>
                                        </p:tgtEl>
                                      </p:cBhvr>
                                    </p:animEffect>
                                  </p:childTnLst>
                                </p:cTn>
                              </p:par>
                            </p:childTnLst>
                          </p:cTn>
                        </p:par>
                        <p:par>
                          <p:cTn id="25" fill="hold">
                            <p:stCondLst>
                              <p:cond delay="1000"/>
                            </p:stCondLst>
                            <p:childTnLst>
                              <p:par>
                                <p:cTn id="26" presetID="2" presetClass="entr" presetSubtype="2" fill="hold" grpId="0" nodeType="afterEffect">
                                  <p:stCondLst>
                                    <p:cond delay="0"/>
                                  </p:stCondLst>
                                  <p:childTnLst>
                                    <p:set>
                                      <p:cBhvr>
                                        <p:cTn id="27" dur="1" fill="hold">
                                          <p:stCondLst>
                                            <p:cond delay="0"/>
                                          </p:stCondLst>
                                        </p:cTn>
                                        <p:tgtEl>
                                          <p:spTgt spid="95"/>
                                        </p:tgtEl>
                                        <p:attrNameLst>
                                          <p:attrName>style.visibility</p:attrName>
                                        </p:attrNameLst>
                                      </p:cBhvr>
                                      <p:to>
                                        <p:strVal val="visible"/>
                                      </p:to>
                                    </p:set>
                                    <p:anim calcmode="lin" valueType="num">
                                      <p:cBhvr additive="base">
                                        <p:cTn id="28" dur="500" fill="hold"/>
                                        <p:tgtEl>
                                          <p:spTgt spid="95"/>
                                        </p:tgtEl>
                                        <p:attrNameLst>
                                          <p:attrName>ppt_x</p:attrName>
                                        </p:attrNameLst>
                                      </p:cBhvr>
                                      <p:tavLst>
                                        <p:tav tm="0">
                                          <p:val>
                                            <p:strVal val="1+#ppt_w/2"/>
                                          </p:val>
                                        </p:tav>
                                        <p:tav tm="100000">
                                          <p:val>
                                            <p:strVal val="#ppt_x"/>
                                          </p:val>
                                        </p:tav>
                                      </p:tavLst>
                                    </p:anim>
                                    <p:anim calcmode="lin" valueType="num">
                                      <p:cBhvr additive="base">
                                        <p:cTn id="29" dur="500" fill="hold"/>
                                        <p:tgtEl>
                                          <p:spTgt spid="95"/>
                                        </p:tgtEl>
                                        <p:attrNameLst>
                                          <p:attrName>ppt_y</p:attrName>
                                        </p:attrNameLst>
                                      </p:cBhvr>
                                      <p:tavLst>
                                        <p:tav tm="0">
                                          <p:val>
                                            <p:strVal val="#ppt_y"/>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3" name="直接连接符 362"/>
          <p:cNvCxnSpPr/>
          <p:nvPr/>
        </p:nvCxnSpPr>
        <p:spPr>
          <a:xfrm>
            <a:off x="2247831" y="2058240"/>
            <a:ext cx="467148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7" name="直接连接符 366"/>
          <p:cNvCxnSpPr/>
          <p:nvPr/>
        </p:nvCxnSpPr>
        <p:spPr>
          <a:xfrm>
            <a:off x="1128669" y="2714907"/>
            <a:ext cx="211175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9" name="直接连接符 368"/>
          <p:cNvCxnSpPr/>
          <p:nvPr/>
        </p:nvCxnSpPr>
        <p:spPr>
          <a:xfrm>
            <a:off x="4055593" y="2738957"/>
            <a:ext cx="109247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2" name="直接连接符 371"/>
          <p:cNvCxnSpPr/>
          <p:nvPr/>
        </p:nvCxnSpPr>
        <p:spPr>
          <a:xfrm>
            <a:off x="5940152" y="2739314"/>
            <a:ext cx="198516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4" name="直接连接符 373"/>
          <p:cNvCxnSpPr/>
          <p:nvPr/>
        </p:nvCxnSpPr>
        <p:spPr>
          <a:xfrm>
            <a:off x="4577138" y="1419624"/>
            <a:ext cx="11671" cy="131969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9" name="直接连接符 378"/>
          <p:cNvCxnSpPr/>
          <p:nvPr/>
        </p:nvCxnSpPr>
        <p:spPr>
          <a:xfrm>
            <a:off x="6919315" y="2067694"/>
            <a:ext cx="5069" cy="66738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2" name="直接连接符 381"/>
          <p:cNvCxnSpPr/>
          <p:nvPr/>
        </p:nvCxnSpPr>
        <p:spPr>
          <a:xfrm>
            <a:off x="2247831" y="2079470"/>
            <a:ext cx="0" cy="63543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3" name="直接连接符 382"/>
          <p:cNvCxnSpPr/>
          <p:nvPr/>
        </p:nvCxnSpPr>
        <p:spPr>
          <a:xfrm>
            <a:off x="1126194" y="2715768"/>
            <a:ext cx="2009" cy="129279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8" name="直接连接符 387"/>
          <p:cNvCxnSpPr/>
          <p:nvPr/>
        </p:nvCxnSpPr>
        <p:spPr>
          <a:xfrm>
            <a:off x="1867878" y="2715766"/>
            <a:ext cx="17025" cy="129614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9" name="直接连接符 388"/>
          <p:cNvCxnSpPr/>
          <p:nvPr/>
        </p:nvCxnSpPr>
        <p:spPr>
          <a:xfrm>
            <a:off x="2561135" y="2715768"/>
            <a:ext cx="2319" cy="129279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0" name="直接连接符 389"/>
          <p:cNvCxnSpPr/>
          <p:nvPr/>
        </p:nvCxnSpPr>
        <p:spPr>
          <a:xfrm>
            <a:off x="3240420" y="2715768"/>
            <a:ext cx="2911" cy="129279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1" name="直接连接符 390"/>
          <p:cNvCxnSpPr/>
          <p:nvPr/>
        </p:nvCxnSpPr>
        <p:spPr>
          <a:xfrm>
            <a:off x="4056153" y="2738959"/>
            <a:ext cx="17055" cy="127348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2" name="直接连接符 391"/>
          <p:cNvCxnSpPr/>
          <p:nvPr/>
        </p:nvCxnSpPr>
        <p:spPr>
          <a:xfrm>
            <a:off x="5138792" y="2740818"/>
            <a:ext cx="9272" cy="127800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4" name="直接连接符 393"/>
          <p:cNvCxnSpPr/>
          <p:nvPr/>
        </p:nvCxnSpPr>
        <p:spPr>
          <a:xfrm>
            <a:off x="5952735" y="2735076"/>
            <a:ext cx="0" cy="127348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5" name="直接连接符 394"/>
          <p:cNvCxnSpPr/>
          <p:nvPr/>
        </p:nvCxnSpPr>
        <p:spPr>
          <a:xfrm>
            <a:off x="6572642" y="2739314"/>
            <a:ext cx="0" cy="128474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6" name="直接连接符 395"/>
          <p:cNvCxnSpPr/>
          <p:nvPr/>
        </p:nvCxnSpPr>
        <p:spPr>
          <a:xfrm flipH="1">
            <a:off x="7254304" y="2737082"/>
            <a:ext cx="1" cy="127148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7" name="直接连接符 396"/>
          <p:cNvCxnSpPr/>
          <p:nvPr/>
        </p:nvCxnSpPr>
        <p:spPr>
          <a:xfrm>
            <a:off x="7920641" y="2739314"/>
            <a:ext cx="4681" cy="128175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03" name="组合 102"/>
          <p:cNvGrpSpPr/>
          <p:nvPr/>
        </p:nvGrpSpPr>
        <p:grpSpPr>
          <a:xfrm>
            <a:off x="6444208" y="2211710"/>
            <a:ext cx="982514" cy="313311"/>
            <a:chOff x="814328" y="3219334"/>
            <a:chExt cx="1356392" cy="432536"/>
          </a:xfrm>
        </p:grpSpPr>
        <p:grpSp>
          <p:nvGrpSpPr>
            <p:cNvPr id="104" name="组合 103"/>
            <p:cNvGrpSpPr/>
            <p:nvPr/>
          </p:nvGrpSpPr>
          <p:grpSpPr>
            <a:xfrm>
              <a:off x="814328" y="3219334"/>
              <a:ext cx="1356392" cy="432536"/>
              <a:chOff x="4304043" y="1286668"/>
              <a:chExt cx="3837944" cy="2757793"/>
            </a:xfrm>
            <a:effectLst>
              <a:outerShdw blurRad="381000" dist="254000" dir="8100000" algn="tr" rotWithShape="0">
                <a:prstClr val="black">
                  <a:alpha val="40000"/>
                </a:prstClr>
              </a:outerShdw>
            </a:effectLst>
          </p:grpSpPr>
          <p:sp>
            <p:nvSpPr>
              <p:cNvPr id="106" name="圆角矩形 105"/>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07" name="圆角矩形 106"/>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05" name="TextBox 104"/>
            <p:cNvSpPr txBox="1"/>
            <p:nvPr/>
          </p:nvSpPr>
          <p:spPr>
            <a:xfrm>
              <a:off x="1110326" y="3331792"/>
              <a:ext cx="787838" cy="233692"/>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100" dirty="0" smtClean="0">
                  <a:solidFill>
                    <a:schemeClr val="tx1">
                      <a:lumMod val="75000"/>
                      <a:lumOff val="25000"/>
                    </a:schemeClr>
                  </a:solidFill>
                  <a:cs typeface="宋体" panose="02010600030101010101" pitchFamily="2" charset="-122"/>
                </a:rPr>
                <a:t>销售总监</a:t>
              </a:r>
              <a:endParaRPr lang="zh-CN" altLang="zh-CN" sz="1100" dirty="0">
                <a:solidFill>
                  <a:schemeClr val="tx1">
                    <a:lumMod val="75000"/>
                    <a:lumOff val="25000"/>
                  </a:schemeClr>
                </a:solidFill>
                <a:cs typeface="宋体" panose="02010600030101010101" pitchFamily="2" charset="-122"/>
              </a:endParaRPr>
            </a:p>
          </p:txBody>
        </p:sp>
      </p:grpSp>
      <p:grpSp>
        <p:nvGrpSpPr>
          <p:cNvPr id="93" name="组合 92"/>
          <p:cNvGrpSpPr/>
          <p:nvPr/>
        </p:nvGrpSpPr>
        <p:grpSpPr>
          <a:xfrm>
            <a:off x="1763688" y="2218307"/>
            <a:ext cx="982514" cy="313311"/>
            <a:chOff x="814328" y="3219334"/>
            <a:chExt cx="1356392" cy="432536"/>
          </a:xfrm>
        </p:grpSpPr>
        <p:grpSp>
          <p:nvGrpSpPr>
            <p:cNvPr id="94" name="组合 93"/>
            <p:cNvGrpSpPr/>
            <p:nvPr/>
          </p:nvGrpSpPr>
          <p:grpSpPr>
            <a:xfrm>
              <a:off x="814328" y="3219334"/>
              <a:ext cx="1356392" cy="432536"/>
              <a:chOff x="4304043" y="1286668"/>
              <a:chExt cx="3837944" cy="2757793"/>
            </a:xfrm>
            <a:effectLst>
              <a:outerShdw blurRad="381000" dist="254000" dir="8100000" algn="tr" rotWithShape="0">
                <a:prstClr val="black">
                  <a:alpha val="40000"/>
                </a:prstClr>
              </a:outerShdw>
            </a:effectLst>
          </p:grpSpPr>
          <p:sp>
            <p:nvSpPr>
              <p:cNvPr id="96" name="圆角矩形 95"/>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97" name="圆角矩形 96"/>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95" name="TextBox 94"/>
            <p:cNvSpPr txBox="1"/>
            <p:nvPr/>
          </p:nvSpPr>
          <p:spPr>
            <a:xfrm>
              <a:off x="1110326" y="3331792"/>
              <a:ext cx="787838" cy="233692"/>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100" dirty="0" smtClean="0">
                  <a:solidFill>
                    <a:schemeClr val="tx1">
                      <a:lumMod val="75000"/>
                      <a:lumOff val="25000"/>
                    </a:schemeClr>
                  </a:solidFill>
                  <a:cs typeface="宋体" panose="02010600030101010101" pitchFamily="2" charset="-122"/>
                </a:rPr>
                <a:t>产品总监</a:t>
              </a:r>
              <a:endParaRPr lang="zh-CN" altLang="zh-CN" sz="1100" dirty="0">
                <a:solidFill>
                  <a:schemeClr val="tx1">
                    <a:lumMod val="75000"/>
                    <a:lumOff val="25000"/>
                  </a:schemeClr>
                </a:solidFill>
                <a:cs typeface="宋体" panose="02010600030101010101" pitchFamily="2" charset="-122"/>
              </a:endParaRPr>
            </a:p>
          </p:txBody>
        </p:sp>
      </p:grpSp>
      <p:grpSp>
        <p:nvGrpSpPr>
          <p:cNvPr id="108" name="组合 107"/>
          <p:cNvGrpSpPr/>
          <p:nvPr/>
        </p:nvGrpSpPr>
        <p:grpSpPr>
          <a:xfrm rot="5400000">
            <a:off x="636800" y="3651942"/>
            <a:ext cx="982800" cy="313200"/>
            <a:chOff x="352124" y="3681535"/>
            <a:chExt cx="1356787" cy="432383"/>
          </a:xfrm>
        </p:grpSpPr>
        <p:grpSp>
          <p:nvGrpSpPr>
            <p:cNvPr id="109" name="组合 108"/>
            <p:cNvGrpSpPr/>
            <p:nvPr/>
          </p:nvGrpSpPr>
          <p:grpSpPr>
            <a:xfrm>
              <a:off x="352124" y="3681535"/>
              <a:ext cx="1356787" cy="432383"/>
              <a:chOff x="2996228" y="4233604"/>
              <a:chExt cx="3839061" cy="2756815"/>
            </a:xfrm>
            <a:effectLst>
              <a:outerShdw blurRad="381000" dist="254000" dir="8100000" algn="tr" rotWithShape="0">
                <a:prstClr val="black">
                  <a:alpha val="40000"/>
                </a:prstClr>
              </a:outerShdw>
            </a:effectLst>
          </p:grpSpPr>
          <p:sp>
            <p:nvSpPr>
              <p:cNvPr id="111" name="圆角矩形 110"/>
              <p:cNvSpPr/>
              <p:nvPr/>
            </p:nvSpPr>
            <p:spPr>
              <a:xfrm rot="16200000">
                <a:off x="3537351" y="3692481"/>
                <a:ext cx="2756815" cy="3839061"/>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12" name="圆角矩形 111"/>
              <p:cNvSpPr/>
              <p:nvPr/>
            </p:nvSpPr>
            <p:spPr>
              <a:xfrm rot="16200000">
                <a:off x="3610693" y="3759394"/>
                <a:ext cx="2598377" cy="3740620"/>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10" name="TextBox 109"/>
            <p:cNvSpPr txBox="1"/>
            <p:nvPr/>
          </p:nvSpPr>
          <p:spPr>
            <a:xfrm rot="16200000">
              <a:off x="812130" y="3547189"/>
              <a:ext cx="329432" cy="701077"/>
            </a:xfrm>
            <a:prstGeom prst="rect">
              <a:avLst/>
            </a:prstGeom>
            <a:noFill/>
          </p:spPr>
          <p:txBody>
            <a:bodyPr vert="horz"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zh-CN" sz="1100" b="0" dirty="0">
                  <a:solidFill>
                    <a:schemeClr val="tx1">
                      <a:lumMod val="75000"/>
                      <a:lumOff val="25000"/>
                    </a:schemeClr>
                  </a:solidFill>
                  <a:cs typeface="宋体" panose="02010600030101010101" pitchFamily="2" charset="-122"/>
                </a:rPr>
                <a:t>研发部</a:t>
              </a:r>
              <a:endParaRPr lang="zh-CN" altLang="zh-CN" sz="1800" b="0" dirty="0">
                <a:solidFill>
                  <a:schemeClr val="tx1">
                    <a:lumMod val="75000"/>
                    <a:lumOff val="25000"/>
                  </a:schemeClr>
                </a:solidFill>
                <a:latin typeface="Arial" panose="020B0604020202020204" pitchFamily="34" charset="0"/>
                <a:cs typeface="宋体" panose="02010600030101010101" pitchFamily="2" charset="-122"/>
              </a:endParaRPr>
            </a:p>
          </p:txBody>
        </p:sp>
      </p:grpSp>
      <p:grpSp>
        <p:nvGrpSpPr>
          <p:cNvPr id="113" name="组合 112"/>
          <p:cNvGrpSpPr/>
          <p:nvPr/>
        </p:nvGrpSpPr>
        <p:grpSpPr>
          <a:xfrm rot="5400000">
            <a:off x="1382048" y="3648059"/>
            <a:ext cx="982800" cy="313200"/>
            <a:chOff x="352124" y="3681535"/>
            <a:chExt cx="1356787" cy="432383"/>
          </a:xfrm>
        </p:grpSpPr>
        <p:grpSp>
          <p:nvGrpSpPr>
            <p:cNvPr id="114" name="组合 113"/>
            <p:cNvGrpSpPr/>
            <p:nvPr/>
          </p:nvGrpSpPr>
          <p:grpSpPr>
            <a:xfrm>
              <a:off x="352124" y="3681535"/>
              <a:ext cx="1356787" cy="432383"/>
              <a:chOff x="2996228" y="4233604"/>
              <a:chExt cx="3839061" cy="2756815"/>
            </a:xfrm>
            <a:effectLst>
              <a:outerShdw blurRad="381000" dist="254000" dir="8100000" algn="tr" rotWithShape="0">
                <a:prstClr val="black">
                  <a:alpha val="40000"/>
                </a:prstClr>
              </a:outerShdw>
            </a:effectLst>
          </p:grpSpPr>
          <p:sp>
            <p:nvSpPr>
              <p:cNvPr id="116" name="圆角矩形 115"/>
              <p:cNvSpPr/>
              <p:nvPr/>
            </p:nvSpPr>
            <p:spPr>
              <a:xfrm rot="16200000">
                <a:off x="3537351" y="3692481"/>
                <a:ext cx="2756815" cy="3839061"/>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17" name="圆角矩形 116"/>
              <p:cNvSpPr/>
              <p:nvPr/>
            </p:nvSpPr>
            <p:spPr>
              <a:xfrm rot="16200000">
                <a:off x="3610693" y="3759394"/>
                <a:ext cx="2598377" cy="3740620"/>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15" name="TextBox 114"/>
            <p:cNvSpPr txBox="1"/>
            <p:nvPr/>
          </p:nvSpPr>
          <p:spPr>
            <a:xfrm rot="16200000">
              <a:off x="812130" y="3547189"/>
              <a:ext cx="329432" cy="701077"/>
            </a:xfrm>
            <a:prstGeom prst="rect">
              <a:avLst/>
            </a:prstGeom>
            <a:noFill/>
          </p:spPr>
          <p:txBody>
            <a:bodyPr vert="horz"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zh-CN" sz="1100" b="0" dirty="0">
                  <a:solidFill>
                    <a:schemeClr val="tx1">
                      <a:lumMod val="75000"/>
                      <a:lumOff val="25000"/>
                    </a:schemeClr>
                  </a:solidFill>
                  <a:cs typeface="宋体" panose="02010600030101010101" pitchFamily="2" charset="-122"/>
                </a:rPr>
                <a:t>资料部</a:t>
              </a:r>
              <a:endParaRPr lang="zh-CN" altLang="zh-CN" sz="1800" b="0" dirty="0">
                <a:solidFill>
                  <a:schemeClr val="tx1">
                    <a:lumMod val="75000"/>
                    <a:lumOff val="25000"/>
                  </a:schemeClr>
                </a:solidFill>
                <a:latin typeface="Arial" panose="020B0604020202020204" pitchFamily="34" charset="0"/>
                <a:cs typeface="宋体" panose="02010600030101010101" pitchFamily="2" charset="-122"/>
              </a:endParaRPr>
            </a:p>
          </p:txBody>
        </p:sp>
      </p:grpSp>
      <p:grpSp>
        <p:nvGrpSpPr>
          <p:cNvPr id="118" name="组合 117"/>
          <p:cNvGrpSpPr/>
          <p:nvPr/>
        </p:nvGrpSpPr>
        <p:grpSpPr>
          <a:xfrm rot="5400000">
            <a:off x="2068216" y="3651942"/>
            <a:ext cx="982800" cy="313200"/>
            <a:chOff x="352124" y="3681535"/>
            <a:chExt cx="1356787" cy="432383"/>
          </a:xfrm>
        </p:grpSpPr>
        <p:grpSp>
          <p:nvGrpSpPr>
            <p:cNvPr id="119" name="组合 118"/>
            <p:cNvGrpSpPr/>
            <p:nvPr/>
          </p:nvGrpSpPr>
          <p:grpSpPr>
            <a:xfrm>
              <a:off x="352124" y="3681535"/>
              <a:ext cx="1356787" cy="432383"/>
              <a:chOff x="2996228" y="4233604"/>
              <a:chExt cx="3839061" cy="2756815"/>
            </a:xfrm>
            <a:effectLst>
              <a:outerShdw blurRad="381000" dist="254000" dir="8100000" algn="tr" rotWithShape="0">
                <a:prstClr val="black">
                  <a:alpha val="40000"/>
                </a:prstClr>
              </a:outerShdw>
            </a:effectLst>
          </p:grpSpPr>
          <p:sp>
            <p:nvSpPr>
              <p:cNvPr id="121" name="圆角矩形 120"/>
              <p:cNvSpPr/>
              <p:nvPr/>
            </p:nvSpPr>
            <p:spPr>
              <a:xfrm rot="16200000">
                <a:off x="3537351" y="3692481"/>
                <a:ext cx="2756815" cy="3839061"/>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22" name="圆角矩形 121"/>
              <p:cNvSpPr/>
              <p:nvPr/>
            </p:nvSpPr>
            <p:spPr>
              <a:xfrm rot="16200000">
                <a:off x="3610693" y="3738436"/>
                <a:ext cx="2598377" cy="3740620"/>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20" name="TextBox 119"/>
            <p:cNvSpPr txBox="1"/>
            <p:nvPr/>
          </p:nvSpPr>
          <p:spPr>
            <a:xfrm rot="16200000">
              <a:off x="812130" y="3547189"/>
              <a:ext cx="329432" cy="701077"/>
            </a:xfrm>
            <a:prstGeom prst="rect">
              <a:avLst/>
            </a:prstGeom>
            <a:noFill/>
          </p:spPr>
          <p:txBody>
            <a:bodyPr vert="horz"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zh-CN" sz="1100" b="0" dirty="0">
                  <a:solidFill>
                    <a:schemeClr val="tx1">
                      <a:lumMod val="75000"/>
                      <a:lumOff val="25000"/>
                    </a:schemeClr>
                  </a:solidFill>
                  <a:cs typeface="宋体" panose="02010600030101010101" pitchFamily="2" charset="-122"/>
                </a:rPr>
                <a:t>生产部</a:t>
              </a:r>
              <a:endParaRPr lang="zh-CN" altLang="zh-CN" sz="1800" b="0" dirty="0">
                <a:solidFill>
                  <a:schemeClr val="tx1">
                    <a:lumMod val="75000"/>
                    <a:lumOff val="25000"/>
                  </a:schemeClr>
                </a:solidFill>
                <a:latin typeface="Arial" panose="020B0604020202020204" pitchFamily="34" charset="0"/>
                <a:cs typeface="宋体" panose="02010600030101010101" pitchFamily="2" charset="-122"/>
              </a:endParaRPr>
            </a:p>
          </p:txBody>
        </p:sp>
      </p:grpSp>
      <p:grpSp>
        <p:nvGrpSpPr>
          <p:cNvPr id="123" name="组合 122"/>
          <p:cNvGrpSpPr/>
          <p:nvPr/>
        </p:nvGrpSpPr>
        <p:grpSpPr>
          <a:xfrm rot="5400000">
            <a:off x="2750200" y="3648935"/>
            <a:ext cx="982800" cy="313200"/>
            <a:chOff x="352124" y="3681535"/>
            <a:chExt cx="1356787" cy="432383"/>
          </a:xfrm>
        </p:grpSpPr>
        <p:grpSp>
          <p:nvGrpSpPr>
            <p:cNvPr id="124" name="组合 123"/>
            <p:cNvGrpSpPr/>
            <p:nvPr/>
          </p:nvGrpSpPr>
          <p:grpSpPr>
            <a:xfrm>
              <a:off x="352124" y="3681535"/>
              <a:ext cx="1356787" cy="432383"/>
              <a:chOff x="2996228" y="4233604"/>
              <a:chExt cx="3839061" cy="2756815"/>
            </a:xfrm>
            <a:effectLst>
              <a:outerShdw blurRad="381000" dist="254000" dir="8100000" algn="tr" rotWithShape="0">
                <a:prstClr val="black">
                  <a:alpha val="40000"/>
                </a:prstClr>
              </a:outerShdw>
            </a:effectLst>
          </p:grpSpPr>
          <p:sp>
            <p:nvSpPr>
              <p:cNvPr id="126" name="圆角矩形 125"/>
              <p:cNvSpPr/>
              <p:nvPr/>
            </p:nvSpPr>
            <p:spPr>
              <a:xfrm rot="16200000">
                <a:off x="3537351" y="3692481"/>
                <a:ext cx="2756815" cy="3839061"/>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27" name="圆角矩形 126"/>
              <p:cNvSpPr/>
              <p:nvPr/>
            </p:nvSpPr>
            <p:spPr>
              <a:xfrm rot="16200000">
                <a:off x="3610693" y="3738436"/>
                <a:ext cx="2598377" cy="3740620"/>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25" name="TextBox 124"/>
            <p:cNvSpPr txBox="1"/>
            <p:nvPr/>
          </p:nvSpPr>
          <p:spPr>
            <a:xfrm rot="16200000">
              <a:off x="812130" y="3547189"/>
              <a:ext cx="329432" cy="701077"/>
            </a:xfrm>
            <a:prstGeom prst="rect">
              <a:avLst/>
            </a:prstGeom>
            <a:noFill/>
          </p:spPr>
          <p:txBody>
            <a:bodyPr vert="horz"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zh-CN" sz="1100" b="0" dirty="0">
                  <a:solidFill>
                    <a:schemeClr val="tx1">
                      <a:lumMod val="75000"/>
                      <a:lumOff val="25000"/>
                    </a:schemeClr>
                  </a:solidFill>
                  <a:cs typeface="宋体" panose="02010600030101010101" pitchFamily="2" charset="-122"/>
                </a:rPr>
                <a:t>质管部</a:t>
              </a:r>
              <a:endParaRPr lang="zh-CN" altLang="zh-CN" sz="1800" b="0" dirty="0">
                <a:solidFill>
                  <a:schemeClr val="tx1">
                    <a:lumMod val="75000"/>
                    <a:lumOff val="25000"/>
                  </a:schemeClr>
                </a:solidFill>
                <a:latin typeface="Arial" panose="020B0604020202020204" pitchFamily="34" charset="0"/>
                <a:cs typeface="宋体" panose="02010600030101010101" pitchFamily="2" charset="-122"/>
              </a:endParaRPr>
            </a:p>
          </p:txBody>
        </p:sp>
      </p:grpSp>
      <p:grpSp>
        <p:nvGrpSpPr>
          <p:cNvPr id="128" name="组合 127"/>
          <p:cNvGrpSpPr/>
          <p:nvPr/>
        </p:nvGrpSpPr>
        <p:grpSpPr>
          <a:xfrm rot="5400000">
            <a:off x="3577710" y="3650437"/>
            <a:ext cx="982800" cy="313200"/>
            <a:chOff x="352124" y="3681535"/>
            <a:chExt cx="1356787" cy="432383"/>
          </a:xfrm>
        </p:grpSpPr>
        <p:grpSp>
          <p:nvGrpSpPr>
            <p:cNvPr id="129" name="组合 128"/>
            <p:cNvGrpSpPr/>
            <p:nvPr/>
          </p:nvGrpSpPr>
          <p:grpSpPr>
            <a:xfrm>
              <a:off x="352124" y="3681535"/>
              <a:ext cx="1356787" cy="432383"/>
              <a:chOff x="2996228" y="4233604"/>
              <a:chExt cx="3839061" cy="2756815"/>
            </a:xfrm>
            <a:effectLst>
              <a:outerShdw blurRad="381000" dist="254000" dir="8100000" algn="tr" rotWithShape="0">
                <a:prstClr val="black">
                  <a:alpha val="40000"/>
                </a:prstClr>
              </a:outerShdw>
            </a:effectLst>
          </p:grpSpPr>
          <p:sp>
            <p:nvSpPr>
              <p:cNvPr id="131" name="圆角矩形 130"/>
              <p:cNvSpPr/>
              <p:nvPr/>
            </p:nvSpPr>
            <p:spPr>
              <a:xfrm rot="16200000">
                <a:off x="3537351" y="3692481"/>
                <a:ext cx="2756815" cy="3839061"/>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32" name="圆角矩形 131"/>
              <p:cNvSpPr/>
              <p:nvPr/>
            </p:nvSpPr>
            <p:spPr>
              <a:xfrm rot="16200000">
                <a:off x="3610693" y="3738436"/>
                <a:ext cx="2598377" cy="3740620"/>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30" name="TextBox 129"/>
            <p:cNvSpPr txBox="1"/>
            <p:nvPr/>
          </p:nvSpPr>
          <p:spPr>
            <a:xfrm rot="16200000">
              <a:off x="746418" y="3430344"/>
              <a:ext cx="329432" cy="934769"/>
            </a:xfrm>
            <a:prstGeom prst="rect">
              <a:avLst/>
            </a:prstGeom>
            <a:noFill/>
          </p:spPr>
          <p:txBody>
            <a:bodyPr vert="horz"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endParaRPr lang="en-US" altLang="zh-CN" sz="1100" b="0" dirty="0" smtClean="0">
                <a:solidFill>
                  <a:schemeClr val="tx1">
                    <a:lumMod val="75000"/>
                    <a:lumOff val="25000"/>
                  </a:schemeClr>
                </a:solidFill>
                <a:cs typeface="宋体" panose="02010600030101010101" pitchFamily="2" charset="-122"/>
              </a:endParaRPr>
            </a:p>
            <a:p>
              <a:pPr lvl="0"/>
              <a:r>
                <a:rPr lang="zh-CN" altLang="zh-CN" sz="1100" b="0" dirty="0" smtClean="0">
                  <a:solidFill>
                    <a:schemeClr val="tx1">
                      <a:lumMod val="75000"/>
                      <a:lumOff val="25000"/>
                    </a:schemeClr>
                  </a:solidFill>
                  <a:cs typeface="宋体" panose="02010600030101010101" pitchFamily="2" charset="-122"/>
                </a:rPr>
                <a:t>行政部</a:t>
              </a:r>
              <a:endParaRPr lang="zh-CN" altLang="zh-CN" sz="1800" b="0" dirty="0">
                <a:solidFill>
                  <a:schemeClr val="tx1">
                    <a:lumMod val="75000"/>
                    <a:lumOff val="25000"/>
                  </a:schemeClr>
                </a:solidFill>
                <a:latin typeface="Arial" panose="020B0604020202020204" pitchFamily="34" charset="0"/>
                <a:cs typeface="宋体" panose="02010600030101010101" pitchFamily="2" charset="-122"/>
              </a:endParaRPr>
            </a:p>
          </p:txBody>
        </p:sp>
      </p:grpSp>
      <p:grpSp>
        <p:nvGrpSpPr>
          <p:cNvPr id="133" name="组合 132"/>
          <p:cNvGrpSpPr/>
          <p:nvPr/>
        </p:nvGrpSpPr>
        <p:grpSpPr>
          <a:xfrm rot="5400000">
            <a:off x="4644080" y="3651942"/>
            <a:ext cx="982800" cy="313200"/>
            <a:chOff x="352124" y="3681535"/>
            <a:chExt cx="1356787" cy="432383"/>
          </a:xfrm>
        </p:grpSpPr>
        <p:grpSp>
          <p:nvGrpSpPr>
            <p:cNvPr id="134" name="组合 133"/>
            <p:cNvGrpSpPr/>
            <p:nvPr/>
          </p:nvGrpSpPr>
          <p:grpSpPr>
            <a:xfrm>
              <a:off x="352124" y="3681535"/>
              <a:ext cx="1356787" cy="432383"/>
              <a:chOff x="2996228" y="4233604"/>
              <a:chExt cx="3839061" cy="2756815"/>
            </a:xfrm>
            <a:effectLst>
              <a:outerShdw blurRad="381000" dist="254000" dir="8100000" algn="tr" rotWithShape="0">
                <a:prstClr val="black">
                  <a:alpha val="40000"/>
                </a:prstClr>
              </a:outerShdw>
            </a:effectLst>
          </p:grpSpPr>
          <p:sp>
            <p:nvSpPr>
              <p:cNvPr id="136" name="圆角矩形 135"/>
              <p:cNvSpPr/>
              <p:nvPr/>
            </p:nvSpPr>
            <p:spPr>
              <a:xfrm rot="16200000">
                <a:off x="3537351" y="3692481"/>
                <a:ext cx="2756815" cy="3839061"/>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37" name="圆角矩形 136"/>
              <p:cNvSpPr/>
              <p:nvPr/>
            </p:nvSpPr>
            <p:spPr>
              <a:xfrm rot="16200000">
                <a:off x="3610693" y="3738436"/>
                <a:ext cx="2598377" cy="3740620"/>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35" name="TextBox 134"/>
            <p:cNvSpPr txBox="1"/>
            <p:nvPr/>
          </p:nvSpPr>
          <p:spPr>
            <a:xfrm rot="16200000">
              <a:off x="744339" y="3430343"/>
              <a:ext cx="329432" cy="934769"/>
            </a:xfrm>
            <a:prstGeom prst="rect">
              <a:avLst/>
            </a:prstGeom>
            <a:noFill/>
          </p:spPr>
          <p:txBody>
            <a:bodyPr vert="horz"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endParaRPr lang="en-US" altLang="zh-CN" sz="1100" b="0" dirty="0">
                <a:solidFill>
                  <a:schemeClr val="tx1">
                    <a:lumMod val="75000"/>
                    <a:lumOff val="25000"/>
                  </a:schemeClr>
                </a:solidFill>
                <a:cs typeface="宋体" panose="02010600030101010101" pitchFamily="2" charset="-122"/>
              </a:endParaRPr>
            </a:p>
            <a:p>
              <a:pPr lvl="0"/>
              <a:r>
                <a:rPr lang="zh-CN" altLang="zh-CN" sz="1100" b="0" dirty="0" smtClean="0">
                  <a:solidFill>
                    <a:schemeClr val="tx1">
                      <a:lumMod val="75000"/>
                      <a:lumOff val="25000"/>
                    </a:schemeClr>
                  </a:solidFill>
                  <a:cs typeface="宋体" panose="02010600030101010101" pitchFamily="2" charset="-122"/>
                </a:rPr>
                <a:t>管理</a:t>
              </a:r>
              <a:r>
                <a:rPr lang="zh-CN" altLang="zh-CN" sz="1100" b="0" dirty="0">
                  <a:solidFill>
                    <a:schemeClr val="tx1">
                      <a:lumMod val="75000"/>
                      <a:lumOff val="25000"/>
                    </a:schemeClr>
                  </a:solidFill>
                  <a:cs typeface="宋体" panose="02010600030101010101" pitchFamily="2" charset="-122"/>
                </a:rPr>
                <a:t>部</a:t>
              </a:r>
              <a:endParaRPr lang="zh-CN" altLang="zh-CN" sz="1800" b="0" dirty="0">
                <a:solidFill>
                  <a:schemeClr val="tx1">
                    <a:lumMod val="75000"/>
                    <a:lumOff val="25000"/>
                  </a:schemeClr>
                </a:solidFill>
                <a:latin typeface="Arial" panose="020B0604020202020204" pitchFamily="34" charset="0"/>
                <a:cs typeface="宋体" panose="02010600030101010101" pitchFamily="2" charset="-122"/>
              </a:endParaRPr>
            </a:p>
          </p:txBody>
        </p:sp>
      </p:grpSp>
      <p:grpSp>
        <p:nvGrpSpPr>
          <p:cNvPr id="138" name="组合 137"/>
          <p:cNvGrpSpPr/>
          <p:nvPr/>
        </p:nvGrpSpPr>
        <p:grpSpPr>
          <a:xfrm rot="5400000">
            <a:off x="5461336" y="3651942"/>
            <a:ext cx="982800" cy="313200"/>
            <a:chOff x="352124" y="3681535"/>
            <a:chExt cx="1356787" cy="432383"/>
          </a:xfrm>
        </p:grpSpPr>
        <p:grpSp>
          <p:nvGrpSpPr>
            <p:cNvPr id="139" name="组合 138"/>
            <p:cNvGrpSpPr/>
            <p:nvPr/>
          </p:nvGrpSpPr>
          <p:grpSpPr>
            <a:xfrm>
              <a:off x="352124" y="3681535"/>
              <a:ext cx="1356787" cy="432383"/>
              <a:chOff x="2996228" y="4233604"/>
              <a:chExt cx="3839061" cy="2756815"/>
            </a:xfrm>
            <a:effectLst>
              <a:outerShdw blurRad="381000" dist="254000" dir="8100000" algn="tr" rotWithShape="0">
                <a:prstClr val="black">
                  <a:alpha val="40000"/>
                </a:prstClr>
              </a:outerShdw>
            </a:effectLst>
          </p:grpSpPr>
          <p:sp>
            <p:nvSpPr>
              <p:cNvPr id="141" name="圆角矩形 140"/>
              <p:cNvSpPr/>
              <p:nvPr/>
            </p:nvSpPr>
            <p:spPr>
              <a:xfrm rot="16200000">
                <a:off x="3537351" y="3692481"/>
                <a:ext cx="2756815" cy="3839061"/>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42" name="圆角矩形 141"/>
              <p:cNvSpPr/>
              <p:nvPr/>
            </p:nvSpPr>
            <p:spPr>
              <a:xfrm rot="16200000">
                <a:off x="3610693" y="3738436"/>
                <a:ext cx="2598377" cy="3740620"/>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40" name="TextBox 139"/>
            <p:cNvSpPr txBox="1"/>
            <p:nvPr/>
          </p:nvSpPr>
          <p:spPr>
            <a:xfrm rot="16200000">
              <a:off x="812130" y="3547189"/>
              <a:ext cx="329432" cy="701077"/>
            </a:xfrm>
            <a:prstGeom prst="rect">
              <a:avLst/>
            </a:prstGeom>
            <a:noFill/>
          </p:spPr>
          <p:txBody>
            <a:bodyPr vert="horz"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zh-CN" sz="1100" b="0" dirty="0">
                  <a:solidFill>
                    <a:schemeClr val="tx1">
                      <a:lumMod val="75000"/>
                      <a:lumOff val="25000"/>
                    </a:schemeClr>
                  </a:solidFill>
                  <a:cs typeface="宋体" panose="02010600030101010101" pitchFamily="2" charset="-122"/>
                </a:rPr>
                <a:t>财务部</a:t>
              </a:r>
              <a:endParaRPr lang="zh-CN" altLang="zh-CN" sz="1800" b="0" dirty="0">
                <a:solidFill>
                  <a:schemeClr val="tx1">
                    <a:lumMod val="75000"/>
                    <a:lumOff val="25000"/>
                  </a:schemeClr>
                </a:solidFill>
                <a:latin typeface="Arial" panose="020B0604020202020204" pitchFamily="34" charset="0"/>
                <a:cs typeface="宋体" panose="02010600030101010101" pitchFamily="2" charset="-122"/>
              </a:endParaRPr>
            </a:p>
          </p:txBody>
        </p:sp>
      </p:grpSp>
      <p:grpSp>
        <p:nvGrpSpPr>
          <p:cNvPr id="143" name="组合 142"/>
          <p:cNvGrpSpPr/>
          <p:nvPr/>
        </p:nvGrpSpPr>
        <p:grpSpPr>
          <a:xfrm rot="5400000">
            <a:off x="6084240" y="3648935"/>
            <a:ext cx="982800" cy="313200"/>
            <a:chOff x="352124" y="3681535"/>
            <a:chExt cx="1356787" cy="432383"/>
          </a:xfrm>
        </p:grpSpPr>
        <p:grpSp>
          <p:nvGrpSpPr>
            <p:cNvPr id="144" name="组合 143"/>
            <p:cNvGrpSpPr/>
            <p:nvPr/>
          </p:nvGrpSpPr>
          <p:grpSpPr>
            <a:xfrm>
              <a:off x="352124" y="3681535"/>
              <a:ext cx="1356787" cy="432383"/>
              <a:chOff x="2996228" y="4233604"/>
              <a:chExt cx="3839061" cy="2756815"/>
            </a:xfrm>
            <a:effectLst>
              <a:outerShdw blurRad="381000" dist="254000" dir="8100000" algn="tr" rotWithShape="0">
                <a:prstClr val="black">
                  <a:alpha val="40000"/>
                </a:prstClr>
              </a:outerShdw>
            </a:effectLst>
          </p:grpSpPr>
          <p:sp>
            <p:nvSpPr>
              <p:cNvPr id="146" name="圆角矩形 145"/>
              <p:cNvSpPr/>
              <p:nvPr/>
            </p:nvSpPr>
            <p:spPr>
              <a:xfrm rot="16200000">
                <a:off x="3537351" y="3692481"/>
                <a:ext cx="2756815" cy="3839061"/>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47" name="圆角矩形 146"/>
              <p:cNvSpPr/>
              <p:nvPr/>
            </p:nvSpPr>
            <p:spPr>
              <a:xfrm rot="16200000">
                <a:off x="3610693" y="3738436"/>
                <a:ext cx="2598377" cy="3740620"/>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45" name="TextBox 144"/>
            <p:cNvSpPr txBox="1"/>
            <p:nvPr/>
          </p:nvSpPr>
          <p:spPr>
            <a:xfrm rot="16200000">
              <a:off x="812128" y="3547189"/>
              <a:ext cx="329432" cy="701077"/>
            </a:xfrm>
            <a:prstGeom prst="rect">
              <a:avLst/>
            </a:prstGeom>
            <a:noFill/>
          </p:spPr>
          <p:txBody>
            <a:bodyPr vert="horz"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100" b="0" dirty="0" smtClean="0">
                  <a:solidFill>
                    <a:schemeClr val="tx1">
                      <a:lumMod val="75000"/>
                      <a:lumOff val="25000"/>
                    </a:schemeClr>
                  </a:solidFill>
                  <a:cs typeface="宋体" panose="02010600030101010101" pitchFamily="2" charset="-122"/>
                </a:rPr>
                <a:t>市场部</a:t>
              </a:r>
              <a:endParaRPr lang="zh-CN" altLang="zh-CN" sz="1800" b="0" dirty="0">
                <a:solidFill>
                  <a:schemeClr val="tx1">
                    <a:lumMod val="75000"/>
                    <a:lumOff val="25000"/>
                  </a:schemeClr>
                </a:solidFill>
                <a:latin typeface="Arial" panose="020B0604020202020204" pitchFamily="34" charset="0"/>
                <a:cs typeface="宋体" panose="02010600030101010101" pitchFamily="2" charset="-122"/>
              </a:endParaRPr>
            </a:p>
          </p:txBody>
        </p:sp>
      </p:grpSp>
      <p:grpSp>
        <p:nvGrpSpPr>
          <p:cNvPr id="148" name="组合 147"/>
          <p:cNvGrpSpPr/>
          <p:nvPr/>
        </p:nvGrpSpPr>
        <p:grpSpPr>
          <a:xfrm rot="5400000">
            <a:off x="6757480" y="3650440"/>
            <a:ext cx="982800" cy="313200"/>
            <a:chOff x="352124" y="3681535"/>
            <a:chExt cx="1356787" cy="432383"/>
          </a:xfrm>
        </p:grpSpPr>
        <p:grpSp>
          <p:nvGrpSpPr>
            <p:cNvPr id="149" name="组合 148"/>
            <p:cNvGrpSpPr/>
            <p:nvPr/>
          </p:nvGrpSpPr>
          <p:grpSpPr>
            <a:xfrm>
              <a:off x="352124" y="3681535"/>
              <a:ext cx="1356787" cy="432383"/>
              <a:chOff x="2996228" y="4233604"/>
              <a:chExt cx="3839061" cy="2756815"/>
            </a:xfrm>
            <a:effectLst>
              <a:outerShdw blurRad="381000" dist="254000" dir="8100000" algn="tr" rotWithShape="0">
                <a:prstClr val="black">
                  <a:alpha val="40000"/>
                </a:prstClr>
              </a:outerShdw>
            </a:effectLst>
          </p:grpSpPr>
          <p:sp>
            <p:nvSpPr>
              <p:cNvPr id="151" name="圆角矩形 150"/>
              <p:cNvSpPr/>
              <p:nvPr/>
            </p:nvSpPr>
            <p:spPr>
              <a:xfrm rot="16200000">
                <a:off x="3537351" y="3692481"/>
                <a:ext cx="2756815" cy="3839061"/>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52" name="圆角矩形 151"/>
              <p:cNvSpPr/>
              <p:nvPr/>
            </p:nvSpPr>
            <p:spPr>
              <a:xfrm rot="16200000">
                <a:off x="3610693" y="3738436"/>
                <a:ext cx="2598377" cy="3740620"/>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50" name="TextBox 149"/>
            <p:cNvSpPr txBox="1"/>
            <p:nvPr/>
          </p:nvSpPr>
          <p:spPr>
            <a:xfrm rot="16200000">
              <a:off x="812130" y="3547189"/>
              <a:ext cx="329432" cy="701077"/>
            </a:xfrm>
            <a:prstGeom prst="rect">
              <a:avLst/>
            </a:prstGeom>
            <a:noFill/>
          </p:spPr>
          <p:txBody>
            <a:bodyPr vert="horz"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zh-CN" sz="1100" b="0" dirty="0">
                  <a:solidFill>
                    <a:schemeClr val="tx1">
                      <a:lumMod val="75000"/>
                      <a:lumOff val="25000"/>
                    </a:schemeClr>
                  </a:solidFill>
                  <a:cs typeface="宋体" panose="02010600030101010101" pitchFamily="2" charset="-122"/>
                </a:rPr>
                <a:t>营销部</a:t>
              </a:r>
              <a:endParaRPr lang="zh-CN" altLang="zh-CN" sz="1800" b="0" dirty="0">
                <a:solidFill>
                  <a:schemeClr val="tx1">
                    <a:lumMod val="75000"/>
                    <a:lumOff val="25000"/>
                  </a:schemeClr>
                </a:solidFill>
                <a:latin typeface="Arial" panose="020B0604020202020204" pitchFamily="34" charset="0"/>
                <a:cs typeface="宋体" panose="02010600030101010101" pitchFamily="2" charset="-122"/>
              </a:endParaRPr>
            </a:p>
          </p:txBody>
        </p:sp>
      </p:grpSp>
      <p:grpSp>
        <p:nvGrpSpPr>
          <p:cNvPr id="153" name="组合 152"/>
          <p:cNvGrpSpPr/>
          <p:nvPr/>
        </p:nvGrpSpPr>
        <p:grpSpPr>
          <a:xfrm rot="5400000">
            <a:off x="7426177" y="3651942"/>
            <a:ext cx="982800" cy="313200"/>
            <a:chOff x="352124" y="3681535"/>
            <a:chExt cx="1356787" cy="432383"/>
          </a:xfrm>
        </p:grpSpPr>
        <p:grpSp>
          <p:nvGrpSpPr>
            <p:cNvPr id="154" name="组合 153"/>
            <p:cNvGrpSpPr/>
            <p:nvPr/>
          </p:nvGrpSpPr>
          <p:grpSpPr>
            <a:xfrm>
              <a:off x="352124" y="3681535"/>
              <a:ext cx="1356787" cy="432383"/>
              <a:chOff x="2996228" y="4233604"/>
              <a:chExt cx="3839061" cy="2756815"/>
            </a:xfrm>
            <a:effectLst>
              <a:outerShdw blurRad="381000" dist="254000" dir="8100000" algn="tr" rotWithShape="0">
                <a:prstClr val="black">
                  <a:alpha val="40000"/>
                </a:prstClr>
              </a:outerShdw>
            </a:effectLst>
          </p:grpSpPr>
          <p:sp>
            <p:nvSpPr>
              <p:cNvPr id="156" name="圆角矩形 155"/>
              <p:cNvSpPr/>
              <p:nvPr/>
            </p:nvSpPr>
            <p:spPr>
              <a:xfrm rot="16200000">
                <a:off x="3537351" y="3692481"/>
                <a:ext cx="2756815" cy="3839061"/>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57" name="圆角矩形 156"/>
              <p:cNvSpPr/>
              <p:nvPr/>
            </p:nvSpPr>
            <p:spPr>
              <a:xfrm rot="16200000">
                <a:off x="3610693" y="3738436"/>
                <a:ext cx="2598377" cy="3740620"/>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55" name="TextBox 154"/>
            <p:cNvSpPr txBox="1"/>
            <p:nvPr/>
          </p:nvSpPr>
          <p:spPr>
            <a:xfrm rot="16200000">
              <a:off x="812128" y="3547189"/>
              <a:ext cx="329432" cy="701077"/>
            </a:xfrm>
            <a:prstGeom prst="rect">
              <a:avLst/>
            </a:prstGeom>
            <a:noFill/>
          </p:spPr>
          <p:txBody>
            <a:bodyPr vert="horz"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100" b="0" dirty="0" smtClean="0">
                  <a:solidFill>
                    <a:schemeClr val="tx1">
                      <a:lumMod val="75000"/>
                      <a:lumOff val="25000"/>
                    </a:schemeClr>
                  </a:solidFill>
                  <a:cs typeface="宋体" panose="02010600030101010101" pitchFamily="2" charset="-122"/>
                </a:rPr>
                <a:t>企划</a:t>
              </a:r>
              <a:r>
                <a:rPr lang="zh-CN" altLang="en-US" sz="1100" b="0" dirty="0">
                  <a:solidFill>
                    <a:schemeClr val="tx1">
                      <a:lumMod val="75000"/>
                      <a:lumOff val="25000"/>
                    </a:schemeClr>
                  </a:solidFill>
                  <a:cs typeface="宋体" panose="02010600030101010101" pitchFamily="2" charset="-122"/>
                </a:rPr>
                <a:t>部</a:t>
              </a:r>
              <a:endParaRPr lang="zh-CN" altLang="zh-CN" sz="1800" b="0" dirty="0">
                <a:solidFill>
                  <a:schemeClr val="tx1">
                    <a:lumMod val="75000"/>
                    <a:lumOff val="25000"/>
                  </a:schemeClr>
                </a:solidFill>
                <a:latin typeface="Arial" panose="020B0604020202020204" pitchFamily="34" charset="0"/>
                <a:cs typeface="宋体" panose="02010600030101010101" pitchFamily="2" charset="-122"/>
              </a:endParaRPr>
            </a:p>
          </p:txBody>
        </p:sp>
      </p:grpSp>
      <p:grpSp>
        <p:nvGrpSpPr>
          <p:cNvPr id="83" name="组合 82"/>
          <p:cNvGrpSpPr/>
          <p:nvPr/>
        </p:nvGrpSpPr>
        <p:grpSpPr>
          <a:xfrm>
            <a:off x="4083529" y="1131590"/>
            <a:ext cx="982514" cy="313311"/>
            <a:chOff x="814328" y="3219334"/>
            <a:chExt cx="1356392" cy="432536"/>
          </a:xfrm>
        </p:grpSpPr>
        <p:grpSp>
          <p:nvGrpSpPr>
            <p:cNvPr id="84" name="组合 83"/>
            <p:cNvGrpSpPr/>
            <p:nvPr/>
          </p:nvGrpSpPr>
          <p:grpSpPr>
            <a:xfrm>
              <a:off x="814328" y="3219334"/>
              <a:ext cx="1356392" cy="432536"/>
              <a:chOff x="4304043" y="1286668"/>
              <a:chExt cx="3837944" cy="2757793"/>
            </a:xfrm>
            <a:effectLst>
              <a:outerShdw blurRad="381000" dist="254000" dir="8100000" algn="tr" rotWithShape="0">
                <a:prstClr val="black">
                  <a:alpha val="40000"/>
                </a:prstClr>
              </a:outerShdw>
            </a:effectLst>
          </p:grpSpPr>
          <p:sp>
            <p:nvSpPr>
              <p:cNvPr id="86" name="圆角矩形 85"/>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圆角矩形 86"/>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5" name="TextBox 84"/>
            <p:cNvSpPr txBox="1"/>
            <p:nvPr/>
          </p:nvSpPr>
          <p:spPr>
            <a:xfrm>
              <a:off x="1020410" y="3331792"/>
              <a:ext cx="953343" cy="233692"/>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100" dirty="0">
                  <a:solidFill>
                    <a:schemeClr val="accent5"/>
                  </a:solidFill>
                  <a:cs typeface="宋体" panose="02010600030101010101" pitchFamily="2" charset="-122"/>
                </a:rPr>
                <a:t>董事会</a:t>
              </a:r>
              <a:endParaRPr lang="zh-CN" altLang="zh-CN" sz="1100" dirty="0">
                <a:solidFill>
                  <a:schemeClr val="accent5"/>
                </a:solidFill>
                <a:cs typeface="宋体" panose="02010600030101010101" pitchFamily="2" charset="-122"/>
              </a:endParaRPr>
            </a:p>
          </p:txBody>
        </p:sp>
      </p:grpSp>
      <p:grpSp>
        <p:nvGrpSpPr>
          <p:cNvPr id="88" name="组合 87"/>
          <p:cNvGrpSpPr/>
          <p:nvPr/>
        </p:nvGrpSpPr>
        <p:grpSpPr>
          <a:xfrm>
            <a:off x="4073833" y="1673975"/>
            <a:ext cx="982514" cy="313311"/>
            <a:chOff x="814328" y="3219334"/>
            <a:chExt cx="1356392" cy="432536"/>
          </a:xfrm>
        </p:grpSpPr>
        <p:grpSp>
          <p:nvGrpSpPr>
            <p:cNvPr id="89" name="组合 88"/>
            <p:cNvGrpSpPr/>
            <p:nvPr/>
          </p:nvGrpSpPr>
          <p:grpSpPr>
            <a:xfrm>
              <a:off x="814328" y="3219334"/>
              <a:ext cx="1356392" cy="432536"/>
              <a:chOff x="4304043" y="1286668"/>
              <a:chExt cx="3837944" cy="2757793"/>
            </a:xfrm>
            <a:effectLst>
              <a:outerShdw blurRad="381000" dist="254000" dir="8100000" algn="tr" rotWithShape="0">
                <a:prstClr val="black">
                  <a:alpha val="40000"/>
                </a:prstClr>
              </a:outerShdw>
            </a:effectLst>
          </p:grpSpPr>
          <p:sp>
            <p:nvSpPr>
              <p:cNvPr id="91" name="圆角矩形 90"/>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92" name="圆角矩形 91"/>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90" name="TextBox 89"/>
            <p:cNvSpPr txBox="1"/>
            <p:nvPr/>
          </p:nvSpPr>
          <p:spPr>
            <a:xfrm>
              <a:off x="1110326" y="3331792"/>
              <a:ext cx="787838" cy="233692"/>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100" dirty="0" smtClean="0">
                  <a:solidFill>
                    <a:schemeClr val="accent2"/>
                  </a:solidFill>
                  <a:cs typeface="宋体" panose="02010600030101010101" pitchFamily="2" charset="-122"/>
                </a:rPr>
                <a:t>总经理</a:t>
              </a:r>
              <a:endParaRPr lang="zh-CN" altLang="zh-CN" sz="1100" dirty="0">
                <a:solidFill>
                  <a:schemeClr val="accent2"/>
                </a:solidFill>
                <a:cs typeface="宋体" panose="02010600030101010101" pitchFamily="2" charset="-122"/>
              </a:endParaRPr>
            </a:p>
          </p:txBody>
        </p:sp>
      </p:grpSp>
      <p:grpSp>
        <p:nvGrpSpPr>
          <p:cNvPr id="98" name="组合 97"/>
          <p:cNvGrpSpPr/>
          <p:nvPr/>
        </p:nvGrpSpPr>
        <p:grpSpPr>
          <a:xfrm>
            <a:off x="4074819" y="2227763"/>
            <a:ext cx="982514" cy="313311"/>
            <a:chOff x="814328" y="3219334"/>
            <a:chExt cx="1356392" cy="432536"/>
          </a:xfrm>
        </p:grpSpPr>
        <p:grpSp>
          <p:nvGrpSpPr>
            <p:cNvPr id="99" name="组合 98"/>
            <p:cNvGrpSpPr/>
            <p:nvPr/>
          </p:nvGrpSpPr>
          <p:grpSpPr>
            <a:xfrm>
              <a:off x="814328" y="3219334"/>
              <a:ext cx="1356392" cy="432536"/>
              <a:chOff x="4304043" y="1286668"/>
              <a:chExt cx="3837944" cy="2757793"/>
            </a:xfrm>
            <a:effectLst>
              <a:outerShdw blurRad="381000" dist="254000" dir="8100000" algn="tr" rotWithShape="0">
                <a:prstClr val="black">
                  <a:alpha val="40000"/>
                </a:prstClr>
              </a:outerShdw>
            </a:effectLst>
          </p:grpSpPr>
          <p:sp>
            <p:nvSpPr>
              <p:cNvPr id="101" name="圆角矩形 100"/>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02" name="圆角矩形 101"/>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00" name="TextBox 99"/>
            <p:cNvSpPr txBox="1"/>
            <p:nvPr/>
          </p:nvSpPr>
          <p:spPr>
            <a:xfrm>
              <a:off x="1110326" y="3331792"/>
              <a:ext cx="787838" cy="233692"/>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100" dirty="0" smtClean="0">
                  <a:solidFill>
                    <a:schemeClr val="tx1">
                      <a:lumMod val="75000"/>
                      <a:lumOff val="25000"/>
                    </a:schemeClr>
                  </a:solidFill>
                  <a:cs typeface="宋体" panose="02010600030101010101" pitchFamily="2" charset="-122"/>
                </a:rPr>
                <a:t>行政总监</a:t>
              </a:r>
              <a:endParaRPr lang="zh-CN" altLang="zh-CN" sz="1100" dirty="0">
                <a:solidFill>
                  <a:schemeClr val="tx1">
                    <a:lumMod val="75000"/>
                    <a:lumOff val="25000"/>
                  </a:schemeClr>
                </a:solidFill>
                <a:cs typeface="宋体" panose="02010600030101010101" pitchFamily="2" charset="-122"/>
              </a:endParaRPr>
            </a:p>
          </p:txBody>
        </p:sp>
      </p:grpSp>
      <p:sp>
        <p:nvSpPr>
          <p:cNvPr id="253" name="TextBox 252"/>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组织架</a:t>
            </a: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构</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254"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255"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256"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p:cTn id="7" dur="500" fill="hold"/>
                                        <p:tgtEl>
                                          <p:spTgt spid="83"/>
                                        </p:tgtEl>
                                        <p:attrNameLst>
                                          <p:attrName>ppt_w</p:attrName>
                                        </p:attrNameLst>
                                      </p:cBhvr>
                                      <p:tavLst>
                                        <p:tav tm="0">
                                          <p:val>
                                            <p:fltVal val="0"/>
                                          </p:val>
                                        </p:tav>
                                        <p:tav tm="100000">
                                          <p:val>
                                            <p:strVal val="#ppt_w"/>
                                          </p:val>
                                        </p:tav>
                                      </p:tavLst>
                                    </p:anim>
                                    <p:anim calcmode="lin" valueType="num">
                                      <p:cBhvr>
                                        <p:cTn id="8" dur="500" fill="hold"/>
                                        <p:tgtEl>
                                          <p:spTgt spid="83"/>
                                        </p:tgtEl>
                                        <p:attrNameLst>
                                          <p:attrName>ppt_h</p:attrName>
                                        </p:attrNameLst>
                                      </p:cBhvr>
                                      <p:tavLst>
                                        <p:tav tm="0">
                                          <p:val>
                                            <p:fltVal val="0"/>
                                          </p:val>
                                        </p:tav>
                                        <p:tav tm="100000">
                                          <p:val>
                                            <p:strVal val="#ppt_h"/>
                                          </p:val>
                                        </p:tav>
                                      </p:tavLst>
                                    </p:anim>
                                    <p:animEffect transition="in" filter="fade">
                                      <p:cBhvr>
                                        <p:cTn id="9" dur="500"/>
                                        <p:tgtEl>
                                          <p:spTgt spid="83"/>
                                        </p:tgtEl>
                                      </p:cBhvr>
                                    </p:animEffect>
                                    <p:anim calcmode="lin" valueType="num">
                                      <p:cBhvr>
                                        <p:cTn id="10" dur="500" fill="hold"/>
                                        <p:tgtEl>
                                          <p:spTgt spid="83"/>
                                        </p:tgtEl>
                                        <p:attrNameLst>
                                          <p:attrName>ppt_x</p:attrName>
                                        </p:attrNameLst>
                                      </p:cBhvr>
                                      <p:tavLst>
                                        <p:tav tm="0">
                                          <p:val>
                                            <p:fltVal val="0.5"/>
                                          </p:val>
                                        </p:tav>
                                        <p:tav tm="100000">
                                          <p:val>
                                            <p:strVal val="#ppt_x"/>
                                          </p:val>
                                        </p:tav>
                                      </p:tavLst>
                                    </p:anim>
                                    <p:anim calcmode="lin" valueType="num">
                                      <p:cBhvr>
                                        <p:cTn id="11" dur="500" fill="hold"/>
                                        <p:tgtEl>
                                          <p:spTgt spid="83"/>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nodeType="afterEffect">
                                  <p:stCondLst>
                                    <p:cond delay="0"/>
                                  </p:stCondLst>
                                  <p:childTnLst>
                                    <p:set>
                                      <p:cBhvr>
                                        <p:cTn id="14" dur="1" fill="hold">
                                          <p:stCondLst>
                                            <p:cond delay="0"/>
                                          </p:stCondLst>
                                        </p:cTn>
                                        <p:tgtEl>
                                          <p:spTgt spid="88"/>
                                        </p:tgtEl>
                                        <p:attrNameLst>
                                          <p:attrName>style.visibility</p:attrName>
                                        </p:attrNameLst>
                                      </p:cBhvr>
                                      <p:to>
                                        <p:strVal val="visible"/>
                                      </p:to>
                                    </p:set>
                                    <p:anim calcmode="lin" valueType="num">
                                      <p:cBhvr>
                                        <p:cTn id="15" dur="500" fill="hold"/>
                                        <p:tgtEl>
                                          <p:spTgt spid="88"/>
                                        </p:tgtEl>
                                        <p:attrNameLst>
                                          <p:attrName>ppt_w</p:attrName>
                                        </p:attrNameLst>
                                      </p:cBhvr>
                                      <p:tavLst>
                                        <p:tav tm="0">
                                          <p:val>
                                            <p:fltVal val="0"/>
                                          </p:val>
                                        </p:tav>
                                        <p:tav tm="100000">
                                          <p:val>
                                            <p:strVal val="#ppt_w"/>
                                          </p:val>
                                        </p:tav>
                                      </p:tavLst>
                                    </p:anim>
                                    <p:anim calcmode="lin" valueType="num">
                                      <p:cBhvr>
                                        <p:cTn id="16" dur="500" fill="hold"/>
                                        <p:tgtEl>
                                          <p:spTgt spid="88"/>
                                        </p:tgtEl>
                                        <p:attrNameLst>
                                          <p:attrName>ppt_h</p:attrName>
                                        </p:attrNameLst>
                                      </p:cBhvr>
                                      <p:tavLst>
                                        <p:tav tm="0">
                                          <p:val>
                                            <p:fltVal val="0"/>
                                          </p:val>
                                        </p:tav>
                                        <p:tav tm="100000">
                                          <p:val>
                                            <p:strVal val="#ppt_h"/>
                                          </p:val>
                                        </p:tav>
                                      </p:tavLst>
                                    </p:anim>
                                    <p:animEffect transition="in" filter="fade">
                                      <p:cBhvr>
                                        <p:cTn id="17" dur="500"/>
                                        <p:tgtEl>
                                          <p:spTgt spid="88"/>
                                        </p:tgtEl>
                                      </p:cBhvr>
                                    </p:animEffect>
                                    <p:anim calcmode="lin" valueType="num">
                                      <p:cBhvr>
                                        <p:cTn id="18" dur="500" fill="hold"/>
                                        <p:tgtEl>
                                          <p:spTgt spid="88"/>
                                        </p:tgtEl>
                                        <p:attrNameLst>
                                          <p:attrName>ppt_x</p:attrName>
                                        </p:attrNameLst>
                                      </p:cBhvr>
                                      <p:tavLst>
                                        <p:tav tm="0">
                                          <p:val>
                                            <p:fltVal val="0.5"/>
                                          </p:val>
                                        </p:tav>
                                        <p:tav tm="100000">
                                          <p:val>
                                            <p:strVal val="#ppt_x"/>
                                          </p:val>
                                        </p:tav>
                                      </p:tavLst>
                                    </p:anim>
                                    <p:anim calcmode="lin" valueType="num">
                                      <p:cBhvr>
                                        <p:cTn id="19" dur="500" fill="hold"/>
                                        <p:tgtEl>
                                          <p:spTgt spid="88"/>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22" presetClass="entr" presetSubtype="1" fill="hold" nodeType="afterEffect">
                                  <p:stCondLst>
                                    <p:cond delay="0"/>
                                  </p:stCondLst>
                                  <p:childTnLst>
                                    <p:set>
                                      <p:cBhvr>
                                        <p:cTn id="22" dur="1" fill="hold">
                                          <p:stCondLst>
                                            <p:cond delay="0"/>
                                          </p:stCondLst>
                                        </p:cTn>
                                        <p:tgtEl>
                                          <p:spTgt spid="374"/>
                                        </p:tgtEl>
                                        <p:attrNameLst>
                                          <p:attrName>style.visibility</p:attrName>
                                        </p:attrNameLst>
                                      </p:cBhvr>
                                      <p:to>
                                        <p:strVal val="visible"/>
                                      </p:to>
                                    </p:set>
                                    <p:animEffect transition="in" filter="wipe(up)">
                                      <p:cBhvr>
                                        <p:cTn id="23" dur="500"/>
                                        <p:tgtEl>
                                          <p:spTgt spid="374"/>
                                        </p:tgtEl>
                                      </p:cBhvr>
                                    </p:animEffect>
                                  </p:childTnLst>
                                </p:cTn>
                              </p:par>
                            </p:childTnLst>
                          </p:cTn>
                        </p:par>
                        <p:par>
                          <p:cTn id="24" fill="hold">
                            <p:stCondLst>
                              <p:cond delay="1500"/>
                            </p:stCondLst>
                            <p:childTnLst>
                              <p:par>
                                <p:cTn id="25" presetID="16" presetClass="entr" presetSubtype="37" fill="hold" nodeType="afterEffect">
                                  <p:stCondLst>
                                    <p:cond delay="0"/>
                                  </p:stCondLst>
                                  <p:childTnLst>
                                    <p:set>
                                      <p:cBhvr>
                                        <p:cTn id="26" dur="1" fill="hold">
                                          <p:stCondLst>
                                            <p:cond delay="0"/>
                                          </p:stCondLst>
                                        </p:cTn>
                                        <p:tgtEl>
                                          <p:spTgt spid="363"/>
                                        </p:tgtEl>
                                        <p:attrNameLst>
                                          <p:attrName>style.visibility</p:attrName>
                                        </p:attrNameLst>
                                      </p:cBhvr>
                                      <p:to>
                                        <p:strVal val="visible"/>
                                      </p:to>
                                    </p:set>
                                    <p:animEffect transition="in" filter="barn(outVertical)">
                                      <p:cBhvr>
                                        <p:cTn id="27" dur="500"/>
                                        <p:tgtEl>
                                          <p:spTgt spid="363"/>
                                        </p:tgtEl>
                                      </p:cBhvr>
                                    </p:animEffect>
                                  </p:childTnLst>
                                </p:cTn>
                              </p:par>
                            </p:childTnLst>
                          </p:cTn>
                        </p:par>
                        <p:par>
                          <p:cTn id="28" fill="hold">
                            <p:stCondLst>
                              <p:cond delay="2000"/>
                            </p:stCondLst>
                            <p:childTnLst>
                              <p:par>
                                <p:cTn id="29" presetID="22" presetClass="entr" presetSubtype="1" fill="hold" nodeType="afterEffect">
                                  <p:stCondLst>
                                    <p:cond delay="0"/>
                                  </p:stCondLst>
                                  <p:childTnLst>
                                    <p:set>
                                      <p:cBhvr>
                                        <p:cTn id="30" dur="1" fill="hold">
                                          <p:stCondLst>
                                            <p:cond delay="0"/>
                                          </p:stCondLst>
                                        </p:cTn>
                                        <p:tgtEl>
                                          <p:spTgt spid="382"/>
                                        </p:tgtEl>
                                        <p:attrNameLst>
                                          <p:attrName>style.visibility</p:attrName>
                                        </p:attrNameLst>
                                      </p:cBhvr>
                                      <p:to>
                                        <p:strVal val="visible"/>
                                      </p:to>
                                    </p:set>
                                    <p:animEffect transition="in" filter="wipe(up)">
                                      <p:cBhvr>
                                        <p:cTn id="31" dur="500"/>
                                        <p:tgtEl>
                                          <p:spTgt spid="382"/>
                                        </p:tgtEl>
                                      </p:cBhvr>
                                    </p:animEffect>
                                  </p:childTnLst>
                                </p:cTn>
                              </p:par>
                              <p:par>
                                <p:cTn id="32" presetID="22" presetClass="entr" presetSubtype="1" fill="hold" nodeType="withEffect">
                                  <p:stCondLst>
                                    <p:cond delay="0"/>
                                  </p:stCondLst>
                                  <p:childTnLst>
                                    <p:set>
                                      <p:cBhvr>
                                        <p:cTn id="33" dur="1" fill="hold">
                                          <p:stCondLst>
                                            <p:cond delay="0"/>
                                          </p:stCondLst>
                                        </p:cTn>
                                        <p:tgtEl>
                                          <p:spTgt spid="379"/>
                                        </p:tgtEl>
                                        <p:attrNameLst>
                                          <p:attrName>style.visibility</p:attrName>
                                        </p:attrNameLst>
                                      </p:cBhvr>
                                      <p:to>
                                        <p:strVal val="visible"/>
                                      </p:to>
                                    </p:set>
                                    <p:animEffect transition="in" filter="wipe(up)">
                                      <p:cBhvr>
                                        <p:cTn id="34" dur="500"/>
                                        <p:tgtEl>
                                          <p:spTgt spid="379"/>
                                        </p:tgtEl>
                                      </p:cBhvr>
                                    </p:animEffect>
                                  </p:childTnLst>
                                </p:cTn>
                              </p:par>
                            </p:childTnLst>
                          </p:cTn>
                        </p:par>
                        <p:par>
                          <p:cTn id="35" fill="hold">
                            <p:stCondLst>
                              <p:cond delay="2500"/>
                            </p:stCondLst>
                            <p:childTnLst>
                              <p:par>
                                <p:cTn id="36" presetID="53" presetClass="entr" presetSubtype="16" fill="hold" nodeType="afterEffect">
                                  <p:stCondLst>
                                    <p:cond delay="0"/>
                                  </p:stCondLst>
                                  <p:childTnLst>
                                    <p:set>
                                      <p:cBhvr>
                                        <p:cTn id="37" dur="1" fill="hold">
                                          <p:stCondLst>
                                            <p:cond delay="0"/>
                                          </p:stCondLst>
                                        </p:cTn>
                                        <p:tgtEl>
                                          <p:spTgt spid="93"/>
                                        </p:tgtEl>
                                        <p:attrNameLst>
                                          <p:attrName>style.visibility</p:attrName>
                                        </p:attrNameLst>
                                      </p:cBhvr>
                                      <p:to>
                                        <p:strVal val="visible"/>
                                      </p:to>
                                    </p:set>
                                    <p:anim calcmode="lin" valueType="num">
                                      <p:cBhvr>
                                        <p:cTn id="38" dur="500" fill="hold"/>
                                        <p:tgtEl>
                                          <p:spTgt spid="93"/>
                                        </p:tgtEl>
                                        <p:attrNameLst>
                                          <p:attrName>ppt_w</p:attrName>
                                        </p:attrNameLst>
                                      </p:cBhvr>
                                      <p:tavLst>
                                        <p:tav tm="0">
                                          <p:val>
                                            <p:fltVal val="0"/>
                                          </p:val>
                                        </p:tav>
                                        <p:tav tm="100000">
                                          <p:val>
                                            <p:strVal val="#ppt_w"/>
                                          </p:val>
                                        </p:tav>
                                      </p:tavLst>
                                    </p:anim>
                                    <p:anim calcmode="lin" valueType="num">
                                      <p:cBhvr>
                                        <p:cTn id="39" dur="500" fill="hold"/>
                                        <p:tgtEl>
                                          <p:spTgt spid="93"/>
                                        </p:tgtEl>
                                        <p:attrNameLst>
                                          <p:attrName>ppt_h</p:attrName>
                                        </p:attrNameLst>
                                      </p:cBhvr>
                                      <p:tavLst>
                                        <p:tav tm="0">
                                          <p:val>
                                            <p:fltVal val="0"/>
                                          </p:val>
                                        </p:tav>
                                        <p:tav tm="100000">
                                          <p:val>
                                            <p:strVal val="#ppt_h"/>
                                          </p:val>
                                        </p:tav>
                                      </p:tavLst>
                                    </p:anim>
                                    <p:animEffect transition="in" filter="fade">
                                      <p:cBhvr>
                                        <p:cTn id="40" dur="500"/>
                                        <p:tgtEl>
                                          <p:spTgt spid="93"/>
                                        </p:tgtEl>
                                      </p:cBhvr>
                                    </p:animEffect>
                                  </p:childTnLst>
                                </p:cTn>
                              </p:par>
                              <p:par>
                                <p:cTn id="41" presetID="53" presetClass="entr" presetSubtype="16" fill="hold" nodeType="withEffect">
                                  <p:stCondLst>
                                    <p:cond delay="0"/>
                                  </p:stCondLst>
                                  <p:childTnLst>
                                    <p:set>
                                      <p:cBhvr>
                                        <p:cTn id="42" dur="1" fill="hold">
                                          <p:stCondLst>
                                            <p:cond delay="0"/>
                                          </p:stCondLst>
                                        </p:cTn>
                                        <p:tgtEl>
                                          <p:spTgt spid="103"/>
                                        </p:tgtEl>
                                        <p:attrNameLst>
                                          <p:attrName>style.visibility</p:attrName>
                                        </p:attrNameLst>
                                      </p:cBhvr>
                                      <p:to>
                                        <p:strVal val="visible"/>
                                      </p:to>
                                    </p:set>
                                    <p:anim calcmode="lin" valueType="num">
                                      <p:cBhvr>
                                        <p:cTn id="43" dur="500" fill="hold"/>
                                        <p:tgtEl>
                                          <p:spTgt spid="103"/>
                                        </p:tgtEl>
                                        <p:attrNameLst>
                                          <p:attrName>ppt_w</p:attrName>
                                        </p:attrNameLst>
                                      </p:cBhvr>
                                      <p:tavLst>
                                        <p:tav tm="0">
                                          <p:val>
                                            <p:fltVal val="0"/>
                                          </p:val>
                                        </p:tav>
                                        <p:tav tm="100000">
                                          <p:val>
                                            <p:strVal val="#ppt_w"/>
                                          </p:val>
                                        </p:tav>
                                      </p:tavLst>
                                    </p:anim>
                                    <p:anim calcmode="lin" valueType="num">
                                      <p:cBhvr>
                                        <p:cTn id="44" dur="500" fill="hold"/>
                                        <p:tgtEl>
                                          <p:spTgt spid="103"/>
                                        </p:tgtEl>
                                        <p:attrNameLst>
                                          <p:attrName>ppt_h</p:attrName>
                                        </p:attrNameLst>
                                      </p:cBhvr>
                                      <p:tavLst>
                                        <p:tav tm="0">
                                          <p:val>
                                            <p:fltVal val="0"/>
                                          </p:val>
                                        </p:tav>
                                        <p:tav tm="100000">
                                          <p:val>
                                            <p:strVal val="#ppt_h"/>
                                          </p:val>
                                        </p:tav>
                                      </p:tavLst>
                                    </p:anim>
                                    <p:animEffect transition="in" filter="fade">
                                      <p:cBhvr>
                                        <p:cTn id="45" dur="500"/>
                                        <p:tgtEl>
                                          <p:spTgt spid="103"/>
                                        </p:tgtEl>
                                      </p:cBhvr>
                                    </p:animEffect>
                                  </p:childTnLst>
                                </p:cTn>
                              </p:par>
                              <p:par>
                                <p:cTn id="46" presetID="53" presetClass="entr" presetSubtype="16" fill="hold" nodeType="withEffect">
                                  <p:stCondLst>
                                    <p:cond delay="0"/>
                                  </p:stCondLst>
                                  <p:childTnLst>
                                    <p:set>
                                      <p:cBhvr>
                                        <p:cTn id="47" dur="1" fill="hold">
                                          <p:stCondLst>
                                            <p:cond delay="0"/>
                                          </p:stCondLst>
                                        </p:cTn>
                                        <p:tgtEl>
                                          <p:spTgt spid="98"/>
                                        </p:tgtEl>
                                        <p:attrNameLst>
                                          <p:attrName>style.visibility</p:attrName>
                                        </p:attrNameLst>
                                      </p:cBhvr>
                                      <p:to>
                                        <p:strVal val="visible"/>
                                      </p:to>
                                    </p:set>
                                    <p:anim calcmode="lin" valueType="num">
                                      <p:cBhvr>
                                        <p:cTn id="48" dur="500" fill="hold"/>
                                        <p:tgtEl>
                                          <p:spTgt spid="98"/>
                                        </p:tgtEl>
                                        <p:attrNameLst>
                                          <p:attrName>ppt_w</p:attrName>
                                        </p:attrNameLst>
                                      </p:cBhvr>
                                      <p:tavLst>
                                        <p:tav tm="0">
                                          <p:val>
                                            <p:fltVal val="0"/>
                                          </p:val>
                                        </p:tav>
                                        <p:tav tm="100000">
                                          <p:val>
                                            <p:strVal val="#ppt_w"/>
                                          </p:val>
                                        </p:tav>
                                      </p:tavLst>
                                    </p:anim>
                                    <p:anim calcmode="lin" valueType="num">
                                      <p:cBhvr>
                                        <p:cTn id="49" dur="500" fill="hold"/>
                                        <p:tgtEl>
                                          <p:spTgt spid="98"/>
                                        </p:tgtEl>
                                        <p:attrNameLst>
                                          <p:attrName>ppt_h</p:attrName>
                                        </p:attrNameLst>
                                      </p:cBhvr>
                                      <p:tavLst>
                                        <p:tav tm="0">
                                          <p:val>
                                            <p:fltVal val="0"/>
                                          </p:val>
                                        </p:tav>
                                        <p:tav tm="100000">
                                          <p:val>
                                            <p:strVal val="#ppt_h"/>
                                          </p:val>
                                        </p:tav>
                                      </p:tavLst>
                                    </p:anim>
                                    <p:animEffect transition="in" filter="fade">
                                      <p:cBhvr>
                                        <p:cTn id="50" dur="500"/>
                                        <p:tgtEl>
                                          <p:spTgt spid="98"/>
                                        </p:tgtEl>
                                      </p:cBhvr>
                                    </p:animEffect>
                                  </p:childTnLst>
                                </p:cTn>
                              </p:par>
                            </p:childTnLst>
                          </p:cTn>
                        </p:par>
                        <p:par>
                          <p:cTn id="51" fill="hold">
                            <p:stCondLst>
                              <p:cond delay="3000"/>
                            </p:stCondLst>
                            <p:childTnLst>
                              <p:par>
                                <p:cTn id="52" presetID="16" presetClass="entr" presetSubtype="37" fill="hold" nodeType="afterEffect">
                                  <p:stCondLst>
                                    <p:cond delay="0"/>
                                  </p:stCondLst>
                                  <p:childTnLst>
                                    <p:set>
                                      <p:cBhvr>
                                        <p:cTn id="53" dur="1" fill="hold">
                                          <p:stCondLst>
                                            <p:cond delay="0"/>
                                          </p:stCondLst>
                                        </p:cTn>
                                        <p:tgtEl>
                                          <p:spTgt spid="367"/>
                                        </p:tgtEl>
                                        <p:attrNameLst>
                                          <p:attrName>style.visibility</p:attrName>
                                        </p:attrNameLst>
                                      </p:cBhvr>
                                      <p:to>
                                        <p:strVal val="visible"/>
                                      </p:to>
                                    </p:set>
                                    <p:animEffect transition="in" filter="barn(outVertical)">
                                      <p:cBhvr>
                                        <p:cTn id="54" dur="500"/>
                                        <p:tgtEl>
                                          <p:spTgt spid="367"/>
                                        </p:tgtEl>
                                      </p:cBhvr>
                                    </p:animEffect>
                                  </p:childTnLst>
                                </p:cTn>
                              </p:par>
                              <p:par>
                                <p:cTn id="55" presetID="16" presetClass="entr" presetSubtype="37" fill="hold" nodeType="withEffect">
                                  <p:stCondLst>
                                    <p:cond delay="0"/>
                                  </p:stCondLst>
                                  <p:childTnLst>
                                    <p:set>
                                      <p:cBhvr>
                                        <p:cTn id="56" dur="1" fill="hold">
                                          <p:stCondLst>
                                            <p:cond delay="0"/>
                                          </p:stCondLst>
                                        </p:cTn>
                                        <p:tgtEl>
                                          <p:spTgt spid="369"/>
                                        </p:tgtEl>
                                        <p:attrNameLst>
                                          <p:attrName>style.visibility</p:attrName>
                                        </p:attrNameLst>
                                      </p:cBhvr>
                                      <p:to>
                                        <p:strVal val="visible"/>
                                      </p:to>
                                    </p:set>
                                    <p:animEffect transition="in" filter="barn(outVertical)">
                                      <p:cBhvr>
                                        <p:cTn id="57" dur="500"/>
                                        <p:tgtEl>
                                          <p:spTgt spid="369"/>
                                        </p:tgtEl>
                                      </p:cBhvr>
                                    </p:animEffect>
                                  </p:childTnLst>
                                </p:cTn>
                              </p:par>
                              <p:par>
                                <p:cTn id="58" presetID="16" presetClass="entr" presetSubtype="37" fill="hold" nodeType="withEffect">
                                  <p:stCondLst>
                                    <p:cond delay="0"/>
                                  </p:stCondLst>
                                  <p:childTnLst>
                                    <p:set>
                                      <p:cBhvr>
                                        <p:cTn id="59" dur="1" fill="hold">
                                          <p:stCondLst>
                                            <p:cond delay="0"/>
                                          </p:stCondLst>
                                        </p:cTn>
                                        <p:tgtEl>
                                          <p:spTgt spid="372"/>
                                        </p:tgtEl>
                                        <p:attrNameLst>
                                          <p:attrName>style.visibility</p:attrName>
                                        </p:attrNameLst>
                                      </p:cBhvr>
                                      <p:to>
                                        <p:strVal val="visible"/>
                                      </p:to>
                                    </p:set>
                                    <p:animEffect transition="in" filter="barn(outVertical)">
                                      <p:cBhvr>
                                        <p:cTn id="60" dur="500"/>
                                        <p:tgtEl>
                                          <p:spTgt spid="372"/>
                                        </p:tgtEl>
                                      </p:cBhvr>
                                    </p:animEffect>
                                  </p:childTnLst>
                                </p:cTn>
                              </p:par>
                            </p:childTnLst>
                          </p:cTn>
                        </p:par>
                        <p:par>
                          <p:cTn id="61" fill="hold">
                            <p:stCondLst>
                              <p:cond delay="3500"/>
                            </p:stCondLst>
                            <p:childTnLst>
                              <p:par>
                                <p:cTn id="62" presetID="22" presetClass="entr" presetSubtype="1" fill="hold" nodeType="afterEffect">
                                  <p:stCondLst>
                                    <p:cond delay="0"/>
                                  </p:stCondLst>
                                  <p:childTnLst>
                                    <p:set>
                                      <p:cBhvr>
                                        <p:cTn id="63" dur="1" fill="hold">
                                          <p:stCondLst>
                                            <p:cond delay="0"/>
                                          </p:stCondLst>
                                        </p:cTn>
                                        <p:tgtEl>
                                          <p:spTgt spid="383"/>
                                        </p:tgtEl>
                                        <p:attrNameLst>
                                          <p:attrName>style.visibility</p:attrName>
                                        </p:attrNameLst>
                                      </p:cBhvr>
                                      <p:to>
                                        <p:strVal val="visible"/>
                                      </p:to>
                                    </p:set>
                                    <p:animEffect transition="in" filter="wipe(up)">
                                      <p:cBhvr>
                                        <p:cTn id="64" dur="500"/>
                                        <p:tgtEl>
                                          <p:spTgt spid="383"/>
                                        </p:tgtEl>
                                      </p:cBhvr>
                                    </p:animEffect>
                                  </p:childTnLst>
                                </p:cTn>
                              </p:par>
                              <p:par>
                                <p:cTn id="65" presetID="22" presetClass="entr" presetSubtype="1" fill="hold" nodeType="withEffect">
                                  <p:stCondLst>
                                    <p:cond delay="0"/>
                                  </p:stCondLst>
                                  <p:childTnLst>
                                    <p:set>
                                      <p:cBhvr>
                                        <p:cTn id="66" dur="1" fill="hold">
                                          <p:stCondLst>
                                            <p:cond delay="0"/>
                                          </p:stCondLst>
                                        </p:cTn>
                                        <p:tgtEl>
                                          <p:spTgt spid="388"/>
                                        </p:tgtEl>
                                        <p:attrNameLst>
                                          <p:attrName>style.visibility</p:attrName>
                                        </p:attrNameLst>
                                      </p:cBhvr>
                                      <p:to>
                                        <p:strVal val="visible"/>
                                      </p:to>
                                    </p:set>
                                    <p:animEffect transition="in" filter="wipe(up)">
                                      <p:cBhvr>
                                        <p:cTn id="67" dur="500"/>
                                        <p:tgtEl>
                                          <p:spTgt spid="388"/>
                                        </p:tgtEl>
                                      </p:cBhvr>
                                    </p:animEffect>
                                  </p:childTnLst>
                                </p:cTn>
                              </p:par>
                              <p:par>
                                <p:cTn id="68" presetID="22" presetClass="entr" presetSubtype="1" fill="hold" nodeType="withEffect">
                                  <p:stCondLst>
                                    <p:cond delay="0"/>
                                  </p:stCondLst>
                                  <p:childTnLst>
                                    <p:set>
                                      <p:cBhvr>
                                        <p:cTn id="69" dur="1" fill="hold">
                                          <p:stCondLst>
                                            <p:cond delay="0"/>
                                          </p:stCondLst>
                                        </p:cTn>
                                        <p:tgtEl>
                                          <p:spTgt spid="389"/>
                                        </p:tgtEl>
                                        <p:attrNameLst>
                                          <p:attrName>style.visibility</p:attrName>
                                        </p:attrNameLst>
                                      </p:cBhvr>
                                      <p:to>
                                        <p:strVal val="visible"/>
                                      </p:to>
                                    </p:set>
                                    <p:animEffect transition="in" filter="wipe(up)">
                                      <p:cBhvr>
                                        <p:cTn id="70" dur="500"/>
                                        <p:tgtEl>
                                          <p:spTgt spid="389"/>
                                        </p:tgtEl>
                                      </p:cBhvr>
                                    </p:animEffect>
                                  </p:childTnLst>
                                </p:cTn>
                              </p:par>
                              <p:par>
                                <p:cTn id="71" presetID="22" presetClass="entr" presetSubtype="1" fill="hold" nodeType="withEffect">
                                  <p:stCondLst>
                                    <p:cond delay="0"/>
                                  </p:stCondLst>
                                  <p:childTnLst>
                                    <p:set>
                                      <p:cBhvr>
                                        <p:cTn id="72" dur="1" fill="hold">
                                          <p:stCondLst>
                                            <p:cond delay="0"/>
                                          </p:stCondLst>
                                        </p:cTn>
                                        <p:tgtEl>
                                          <p:spTgt spid="390"/>
                                        </p:tgtEl>
                                        <p:attrNameLst>
                                          <p:attrName>style.visibility</p:attrName>
                                        </p:attrNameLst>
                                      </p:cBhvr>
                                      <p:to>
                                        <p:strVal val="visible"/>
                                      </p:to>
                                    </p:set>
                                    <p:animEffect transition="in" filter="wipe(up)">
                                      <p:cBhvr>
                                        <p:cTn id="73" dur="500"/>
                                        <p:tgtEl>
                                          <p:spTgt spid="390"/>
                                        </p:tgtEl>
                                      </p:cBhvr>
                                    </p:animEffect>
                                  </p:childTnLst>
                                </p:cTn>
                              </p:par>
                              <p:par>
                                <p:cTn id="74" presetID="22" presetClass="entr" presetSubtype="1" fill="hold" nodeType="withEffect">
                                  <p:stCondLst>
                                    <p:cond delay="0"/>
                                  </p:stCondLst>
                                  <p:childTnLst>
                                    <p:set>
                                      <p:cBhvr>
                                        <p:cTn id="75" dur="1" fill="hold">
                                          <p:stCondLst>
                                            <p:cond delay="0"/>
                                          </p:stCondLst>
                                        </p:cTn>
                                        <p:tgtEl>
                                          <p:spTgt spid="392"/>
                                        </p:tgtEl>
                                        <p:attrNameLst>
                                          <p:attrName>style.visibility</p:attrName>
                                        </p:attrNameLst>
                                      </p:cBhvr>
                                      <p:to>
                                        <p:strVal val="visible"/>
                                      </p:to>
                                    </p:set>
                                    <p:animEffect transition="in" filter="wipe(up)">
                                      <p:cBhvr>
                                        <p:cTn id="76" dur="500"/>
                                        <p:tgtEl>
                                          <p:spTgt spid="392"/>
                                        </p:tgtEl>
                                      </p:cBhvr>
                                    </p:animEffect>
                                  </p:childTnLst>
                                </p:cTn>
                              </p:par>
                              <p:par>
                                <p:cTn id="77" presetID="22" presetClass="entr" presetSubtype="1" fill="hold" nodeType="withEffect">
                                  <p:stCondLst>
                                    <p:cond delay="0"/>
                                  </p:stCondLst>
                                  <p:childTnLst>
                                    <p:set>
                                      <p:cBhvr>
                                        <p:cTn id="78" dur="1" fill="hold">
                                          <p:stCondLst>
                                            <p:cond delay="0"/>
                                          </p:stCondLst>
                                        </p:cTn>
                                        <p:tgtEl>
                                          <p:spTgt spid="391"/>
                                        </p:tgtEl>
                                        <p:attrNameLst>
                                          <p:attrName>style.visibility</p:attrName>
                                        </p:attrNameLst>
                                      </p:cBhvr>
                                      <p:to>
                                        <p:strVal val="visible"/>
                                      </p:to>
                                    </p:set>
                                    <p:animEffect transition="in" filter="wipe(up)">
                                      <p:cBhvr>
                                        <p:cTn id="79" dur="500"/>
                                        <p:tgtEl>
                                          <p:spTgt spid="391"/>
                                        </p:tgtEl>
                                      </p:cBhvr>
                                    </p:animEffect>
                                  </p:childTnLst>
                                </p:cTn>
                              </p:par>
                              <p:par>
                                <p:cTn id="80" presetID="22" presetClass="entr" presetSubtype="1" fill="hold" nodeType="withEffect">
                                  <p:stCondLst>
                                    <p:cond delay="0"/>
                                  </p:stCondLst>
                                  <p:childTnLst>
                                    <p:set>
                                      <p:cBhvr>
                                        <p:cTn id="81" dur="1" fill="hold">
                                          <p:stCondLst>
                                            <p:cond delay="0"/>
                                          </p:stCondLst>
                                        </p:cTn>
                                        <p:tgtEl>
                                          <p:spTgt spid="394"/>
                                        </p:tgtEl>
                                        <p:attrNameLst>
                                          <p:attrName>style.visibility</p:attrName>
                                        </p:attrNameLst>
                                      </p:cBhvr>
                                      <p:to>
                                        <p:strVal val="visible"/>
                                      </p:to>
                                    </p:set>
                                    <p:animEffect transition="in" filter="wipe(up)">
                                      <p:cBhvr>
                                        <p:cTn id="82" dur="500"/>
                                        <p:tgtEl>
                                          <p:spTgt spid="394"/>
                                        </p:tgtEl>
                                      </p:cBhvr>
                                    </p:animEffect>
                                  </p:childTnLst>
                                </p:cTn>
                              </p:par>
                              <p:par>
                                <p:cTn id="83" presetID="22" presetClass="entr" presetSubtype="1" fill="hold" nodeType="withEffect">
                                  <p:stCondLst>
                                    <p:cond delay="0"/>
                                  </p:stCondLst>
                                  <p:childTnLst>
                                    <p:set>
                                      <p:cBhvr>
                                        <p:cTn id="84" dur="1" fill="hold">
                                          <p:stCondLst>
                                            <p:cond delay="0"/>
                                          </p:stCondLst>
                                        </p:cTn>
                                        <p:tgtEl>
                                          <p:spTgt spid="395"/>
                                        </p:tgtEl>
                                        <p:attrNameLst>
                                          <p:attrName>style.visibility</p:attrName>
                                        </p:attrNameLst>
                                      </p:cBhvr>
                                      <p:to>
                                        <p:strVal val="visible"/>
                                      </p:to>
                                    </p:set>
                                    <p:animEffect transition="in" filter="wipe(up)">
                                      <p:cBhvr>
                                        <p:cTn id="85" dur="500"/>
                                        <p:tgtEl>
                                          <p:spTgt spid="395"/>
                                        </p:tgtEl>
                                      </p:cBhvr>
                                    </p:animEffect>
                                  </p:childTnLst>
                                </p:cTn>
                              </p:par>
                              <p:par>
                                <p:cTn id="86" presetID="22" presetClass="entr" presetSubtype="1" fill="hold" nodeType="withEffect">
                                  <p:stCondLst>
                                    <p:cond delay="0"/>
                                  </p:stCondLst>
                                  <p:childTnLst>
                                    <p:set>
                                      <p:cBhvr>
                                        <p:cTn id="87" dur="1" fill="hold">
                                          <p:stCondLst>
                                            <p:cond delay="0"/>
                                          </p:stCondLst>
                                        </p:cTn>
                                        <p:tgtEl>
                                          <p:spTgt spid="396"/>
                                        </p:tgtEl>
                                        <p:attrNameLst>
                                          <p:attrName>style.visibility</p:attrName>
                                        </p:attrNameLst>
                                      </p:cBhvr>
                                      <p:to>
                                        <p:strVal val="visible"/>
                                      </p:to>
                                    </p:set>
                                    <p:animEffect transition="in" filter="wipe(up)">
                                      <p:cBhvr>
                                        <p:cTn id="88" dur="500"/>
                                        <p:tgtEl>
                                          <p:spTgt spid="396"/>
                                        </p:tgtEl>
                                      </p:cBhvr>
                                    </p:animEffect>
                                  </p:childTnLst>
                                </p:cTn>
                              </p:par>
                              <p:par>
                                <p:cTn id="89" presetID="22" presetClass="entr" presetSubtype="1" fill="hold" nodeType="withEffect">
                                  <p:stCondLst>
                                    <p:cond delay="0"/>
                                  </p:stCondLst>
                                  <p:childTnLst>
                                    <p:set>
                                      <p:cBhvr>
                                        <p:cTn id="90" dur="1" fill="hold">
                                          <p:stCondLst>
                                            <p:cond delay="0"/>
                                          </p:stCondLst>
                                        </p:cTn>
                                        <p:tgtEl>
                                          <p:spTgt spid="397"/>
                                        </p:tgtEl>
                                        <p:attrNameLst>
                                          <p:attrName>style.visibility</p:attrName>
                                        </p:attrNameLst>
                                      </p:cBhvr>
                                      <p:to>
                                        <p:strVal val="visible"/>
                                      </p:to>
                                    </p:set>
                                    <p:animEffect transition="in" filter="wipe(up)">
                                      <p:cBhvr>
                                        <p:cTn id="91" dur="500"/>
                                        <p:tgtEl>
                                          <p:spTgt spid="397"/>
                                        </p:tgtEl>
                                      </p:cBhvr>
                                    </p:animEffect>
                                  </p:childTnLst>
                                </p:cTn>
                              </p:par>
                            </p:childTnLst>
                          </p:cTn>
                        </p:par>
                        <p:par>
                          <p:cTn id="92" fill="hold">
                            <p:stCondLst>
                              <p:cond delay="4000"/>
                            </p:stCondLst>
                            <p:childTnLst>
                              <p:par>
                                <p:cTn id="93" presetID="42" presetClass="entr" presetSubtype="0" fill="hold" nodeType="afterEffect">
                                  <p:stCondLst>
                                    <p:cond delay="0"/>
                                  </p:stCondLst>
                                  <p:childTnLst>
                                    <p:set>
                                      <p:cBhvr>
                                        <p:cTn id="94" dur="1" fill="hold">
                                          <p:stCondLst>
                                            <p:cond delay="0"/>
                                          </p:stCondLst>
                                        </p:cTn>
                                        <p:tgtEl>
                                          <p:spTgt spid="108"/>
                                        </p:tgtEl>
                                        <p:attrNameLst>
                                          <p:attrName>style.visibility</p:attrName>
                                        </p:attrNameLst>
                                      </p:cBhvr>
                                      <p:to>
                                        <p:strVal val="visible"/>
                                      </p:to>
                                    </p:set>
                                    <p:animEffect transition="in" filter="fade">
                                      <p:cBhvr>
                                        <p:cTn id="95" dur="500"/>
                                        <p:tgtEl>
                                          <p:spTgt spid="108"/>
                                        </p:tgtEl>
                                      </p:cBhvr>
                                    </p:animEffect>
                                    <p:anim calcmode="lin" valueType="num">
                                      <p:cBhvr>
                                        <p:cTn id="96" dur="500" fill="hold"/>
                                        <p:tgtEl>
                                          <p:spTgt spid="108"/>
                                        </p:tgtEl>
                                        <p:attrNameLst>
                                          <p:attrName>ppt_x</p:attrName>
                                        </p:attrNameLst>
                                      </p:cBhvr>
                                      <p:tavLst>
                                        <p:tav tm="0">
                                          <p:val>
                                            <p:strVal val="#ppt_x"/>
                                          </p:val>
                                        </p:tav>
                                        <p:tav tm="100000">
                                          <p:val>
                                            <p:strVal val="#ppt_x"/>
                                          </p:val>
                                        </p:tav>
                                      </p:tavLst>
                                    </p:anim>
                                    <p:anim calcmode="lin" valueType="num">
                                      <p:cBhvr>
                                        <p:cTn id="97" dur="500" fill="hold"/>
                                        <p:tgtEl>
                                          <p:spTgt spid="108"/>
                                        </p:tgtEl>
                                        <p:attrNameLst>
                                          <p:attrName>ppt_y</p:attrName>
                                        </p:attrNameLst>
                                      </p:cBhvr>
                                      <p:tavLst>
                                        <p:tav tm="0">
                                          <p:val>
                                            <p:strVal val="#ppt_y+.1"/>
                                          </p:val>
                                        </p:tav>
                                        <p:tav tm="100000">
                                          <p:val>
                                            <p:strVal val="#ppt_y"/>
                                          </p:val>
                                        </p:tav>
                                      </p:tavLst>
                                    </p:anim>
                                  </p:childTnLst>
                                </p:cTn>
                              </p:par>
                              <p:par>
                                <p:cTn id="98" presetID="42" presetClass="entr" presetSubtype="0" fill="hold" nodeType="withEffect">
                                  <p:stCondLst>
                                    <p:cond delay="0"/>
                                  </p:stCondLst>
                                  <p:childTnLst>
                                    <p:set>
                                      <p:cBhvr>
                                        <p:cTn id="99" dur="1" fill="hold">
                                          <p:stCondLst>
                                            <p:cond delay="0"/>
                                          </p:stCondLst>
                                        </p:cTn>
                                        <p:tgtEl>
                                          <p:spTgt spid="113"/>
                                        </p:tgtEl>
                                        <p:attrNameLst>
                                          <p:attrName>style.visibility</p:attrName>
                                        </p:attrNameLst>
                                      </p:cBhvr>
                                      <p:to>
                                        <p:strVal val="visible"/>
                                      </p:to>
                                    </p:set>
                                    <p:animEffect transition="in" filter="fade">
                                      <p:cBhvr>
                                        <p:cTn id="100" dur="500"/>
                                        <p:tgtEl>
                                          <p:spTgt spid="113"/>
                                        </p:tgtEl>
                                      </p:cBhvr>
                                    </p:animEffect>
                                    <p:anim calcmode="lin" valueType="num">
                                      <p:cBhvr>
                                        <p:cTn id="101" dur="500" fill="hold"/>
                                        <p:tgtEl>
                                          <p:spTgt spid="113"/>
                                        </p:tgtEl>
                                        <p:attrNameLst>
                                          <p:attrName>ppt_x</p:attrName>
                                        </p:attrNameLst>
                                      </p:cBhvr>
                                      <p:tavLst>
                                        <p:tav tm="0">
                                          <p:val>
                                            <p:strVal val="#ppt_x"/>
                                          </p:val>
                                        </p:tav>
                                        <p:tav tm="100000">
                                          <p:val>
                                            <p:strVal val="#ppt_x"/>
                                          </p:val>
                                        </p:tav>
                                      </p:tavLst>
                                    </p:anim>
                                    <p:anim calcmode="lin" valueType="num">
                                      <p:cBhvr>
                                        <p:cTn id="102" dur="500" fill="hold"/>
                                        <p:tgtEl>
                                          <p:spTgt spid="113"/>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0"/>
                                  </p:stCondLst>
                                  <p:childTnLst>
                                    <p:set>
                                      <p:cBhvr>
                                        <p:cTn id="104" dur="1" fill="hold">
                                          <p:stCondLst>
                                            <p:cond delay="0"/>
                                          </p:stCondLst>
                                        </p:cTn>
                                        <p:tgtEl>
                                          <p:spTgt spid="118"/>
                                        </p:tgtEl>
                                        <p:attrNameLst>
                                          <p:attrName>style.visibility</p:attrName>
                                        </p:attrNameLst>
                                      </p:cBhvr>
                                      <p:to>
                                        <p:strVal val="visible"/>
                                      </p:to>
                                    </p:set>
                                    <p:animEffect transition="in" filter="fade">
                                      <p:cBhvr>
                                        <p:cTn id="105" dur="500"/>
                                        <p:tgtEl>
                                          <p:spTgt spid="118"/>
                                        </p:tgtEl>
                                      </p:cBhvr>
                                    </p:animEffect>
                                    <p:anim calcmode="lin" valueType="num">
                                      <p:cBhvr>
                                        <p:cTn id="106" dur="500" fill="hold"/>
                                        <p:tgtEl>
                                          <p:spTgt spid="118"/>
                                        </p:tgtEl>
                                        <p:attrNameLst>
                                          <p:attrName>ppt_x</p:attrName>
                                        </p:attrNameLst>
                                      </p:cBhvr>
                                      <p:tavLst>
                                        <p:tav tm="0">
                                          <p:val>
                                            <p:strVal val="#ppt_x"/>
                                          </p:val>
                                        </p:tav>
                                        <p:tav tm="100000">
                                          <p:val>
                                            <p:strVal val="#ppt_x"/>
                                          </p:val>
                                        </p:tav>
                                      </p:tavLst>
                                    </p:anim>
                                    <p:anim calcmode="lin" valueType="num">
                                      <p:cBhvr>
                                        <p:cTn id="107" dur="500" fill="hold"/>
                                        <p:tgtEl>
                                          <p:spTgt spid="118"/>
                                        </p:tgtEl>
                                        <p:attrNameLst>
                                          <p:attrName>ppt_y</p:attrName>
                                        </p:attrNameLst>
                                      </p:cBhvr>
                                      <p:tavLst>
                                        <p:tav tm="0">
                                          <p:val>
                                            <p:strVal val="#ppt_y+.1"/>
                                          </p:val>
                                        </p:tav>
                                        <p:tav tm="100000">
                                          <p:val>
                                            <p:strVal val="#ppt_y"/>
                                          </p:val>
                                        </p:tav>
                                      </p:tavLst>
                                    </p:anim>
                                  </p:childTnLst>
                                </p:cTn>
                              </p:par>
                              <p:par>
                                <p:cTn id="108" presetID="42" presetClass="entr" presetSubtype="0" fill="hold" nodeType="withEffect">
                                  <p:stCondLst>
                                    <p:cond delay="0"/>
                                  </p:stCondLst>
                                  <p:childTnLst>
                                    <p:set>
                                      <p:cBhvr>
                                        <p:cTn id="109" dur="1" fill="hold">
                                          <p:stCondLst>
                                            <p:cond delay="0"/>
                                          </p:stCondLst>
                                        </p:cTn>
                                        <p:tgtEl>
                                          <p:spTgt spid="123"/>
                                        </p:tgtEl>
                                        <p:attrNameLst>
                                          <p:attrName>style.visibility</p:attrName>
                                        </p:attrNameLst>
                                      </p:cBhvr>
                                      <p:to>
                                        <p:strVal val="visible"/>
                                      </p:to>
                                    </p:set>
                                    <p:animEffect transition="in" filter="fade">
                                      <p:cBhvr>
                                        <p:cTn id="110" dur="500"/>
                                        <p:tgtEl>
                                          <p:spTgt spid="123"/>
                                        </p:tgtEl>
                                      </p:cBhvr>
                                    </p:animEffect>
                                    <p:anim calcmode="lin" valueType="num">
                                      <p:cBhvr>
                                        <p:cTn id="111" dur="500" fill="hold"/>
                                        <p:tgtEl>
                                          <p:spTgt spid="123"/>
                                        </p:tgtEl>
                                        <p:attrNameLst>
                                          <p:attrName>ppt_x</p:attrName>
                                        </p:attrNameLst>
                                      </p:cBhvr>
                                      <p:tavLst>
                                        <p:tav tm="0">
                                          <p:val>
                                            <p:strVal val="#ppt_x"/>
                                          </p:val>
                                        </p:tav>
                                        <p:tav tm="100000">
                                          <p:val>
                                            <p:strVal val="#ppt_x"/>
                                          </p:val>
                                        </p:tav>
                                      </p:tavLst>
                                    </p:anim>
                                    <p:anim calcmode="lin" valueType="num">
                                      <p:cBhvr>
                                        <p:cTn id="112" dur="500" fill="hold"/>
                                        <p:tgtEl>
                                          <p:spTgt spid="123"/>
                                        </p:tgtEl>
                                        <p:attrNameLst>
                                          <p:attrName>ppt_y</p:attrName>
                                        </p:attrNameLst>
                                      </p:cBhvr>
                                      <p:tavLst>
                                        <p:tav tm="0">
                                          <p:val>
                                            <p:strVal val="#ppt_y+.1"/>
                                          </p:val>
                                        </p:tav>
                                        <p:tav tm="100000">
                                          <p:val>
                                            <p:strVal val="#ppt_y"/>
                                          </p:val>
                                        </p:tav>
                                      </p:tavLst>
                                    </p:anim>
                                  </p:childTnLst>
                                </p:cTn>
                              </p:par>
                              <p:par>
                                <p:cTn id="113" presetID="42" presetClass="entr" presetSubtype="0" fill="hold" nodeType="withEffect">
                                  <p:stCondLst>
                                    <p:cond delay="0"/>
                                  </p:stCondLst>
                                  <p:childTnLst>
                                    <p:set>
                                      <p:cBhvr>
                                        <p:cTn id="114" dur="1" fill="hold">
                                          <p:stCondLst>
                                            <p:cond delay="0"/>
                                          </p:stCondLst>
                                        </p:cTn>
                                        <p:tgtEl>
                                          <p:spTgt spid="128"/>
                                        </p:tgtEl>
                                        <p:attrNameLst>
                                          <p:attrName>style.visibility</p:attrName>
                                        </p:attrNameLst>
                                      </p:cBhvr>
                                      <p:to>
                                        <p:strVal val="visible"/>
                                      </p:to>
                                    </p:set>
                                    <p:animEffect transition="in" filter="fade">
                                      <p:cBhvr>
                                        <p:cTn id="115" dur="500"/>
                                        <p:tgtEl>
                                          <p:spTgt spid="128"/>
                                        </p:tgtEl>
                                      </p:cBhvr>
                                    </p:animEffect>
                                    <p:anim calcmode="lin" valueType="num">
                                      <p:cBhvr>
                                        <p:cTn id="116" dur="500" fill="hold"/>
                                        <p:tgtEl>
                                          <p:spTgt spid="128"/>
                                        </p:tgtEl>
                                        <p:attrNameLst>
                                          <p:attrName>ppt_x</p:attrName>
                                        </p:attrNameLst>
                                      </p:cBhvr>
                                      <p:tavLst>
                                        <p:tav tm="0">
                                          <p:val>
                                            <p:strVal val="#ppt_x"/>
                                          </p:val>
                                        </p:tav>
                                        <p:tav tm="100000">
                                          <p:val>
                                            <p:strVal val="#ppt_x"/>
                                          </p:val>
                                        </p:tav>
                                      </p:tavLst>
                                    </p:anim>
                                    <p:anim calcmode="lin" valueType="num">
                                      <p:cBhvr>
                                        <p:cTn id="117" dur="500" fill="hold"/>
                                        <p:tgtEl>
                                          <p:spTgt spid="128"/>
                                        </p:tgtEl>
                                        <p:attrNameLst>
                                          <p:attrName>ppt_y</p:attrName>
                                        </p:attrNameLst>
                                      </p:cBhvr>
                                      <p:tavLst>
                                        <p:tav tm="0">
                                          <p:val>
                                            <p:strVal val="#ppt_y+.1"/>
                                          </p:val>
                                        </p:tav>
                                        <p:tav tm="100000">
                                          <p:val>
                                            <p:strVal val="#ppt_y"/>
                                          </p:val>
                                        </p:tav>
                                      </p:tavLst>
                                    </p:anim>
                                  </p:childTnLst>
                                </p:cTn>
                              </p:par>
                              <p:par>
                                <p:cTn id="118" presetID="42" presetClass="entr" presetSubtype="0" fill="hold" nodeType="withEffect">
                                  <p:stCondLst>
                                    <p:cond delay="0"/>
                                  </p:stCondLst>
                                  <p:childTnLst>
                                    <p:set>
                                      <p:cBhvr>
                                        <p:cTn id="119" dur="1" fill="hold">
                                          <p:stCondLst>
                                            <p:cond delay="0"/>
                                          </p:stCondLst>
                                        </p:cTn>
                                        <p:tgtEl>
                                          <p:spTgt spid="133"/>
                                        </p:tgtEl>
                                        <p:attrNameLst>
                                          <p:attrName>style.visibility</p:attrName>
                                        </p:attrNameLst>
                                      </p:cBhvr>
                                      <p:to>
                                        <p:strVal val="visible"/>
                                      </p:to>
                                    </p:set>
                                    <p:animEffect transition="in" filter="fade">
                                      <p:cBhvr>
                                        <p:cTn id="120" dur="500"/>
                                        <p:tgtEl>
                                          <p:spTgt spid="133"/>
                                        </p:tgtEl>
                                      </p:cBhvr>
                                    </p:animEffect>
                                    <p:anim calcmode="lin" valueType="num">
                                      <p:cBhvr>
                                        <p:cTn id="121" dur="500" fill="hold"/>
                                        <p:tgtEl>
                                          <p:spTgt spid="133"/>
                                        </p:tgtEl>
                                        <p:attrNameLst>
                                          <p:attrName>ppt_x</p:attrName>
                                        </p:attrNameLst>
                                      </p:cBhvr>
                                      <p:tavLst>
                                        <p:tav tm="0">
                                          <p:val>
                                            <p:strVal val="#ppt_x"/>
                                          </p:val>
                                        </p:tav>
                                        <p:tav tm="100000">
                                          <p:val>
                                            <p:strVal val="#ppt_x"/>
                                          </p:val>
                                        </p:tav>
                                      </p:tavLst>
                                    </p:anim>
                                    <p:anim calcmode="lin" valueType="num">
                                      <p:cBhvr>
                                        <p:cTn id="122" dur="500" fill="hold"/>
                                        <p:tgtEl>
                                          <p:spTgt spid="133"/>
                                        </p:tgtEl>
                                        <p:attrNameLst>
                                          <p:attrName>ppt_y</p:attrName>
                                        </p:attrNameLst>
                                      </p:cBhvr>
                                      <p:tavLst>
                                        <p:tav tm="0">
                                          <p:val>
                                            <p:strVal val="#ppt_y+.1"/>
                                          </p:val>
                                        </p:tav>
                                        <p:tav tm="100000">
                                          <p:val>
                                            <p:strVal val="#ppt_y"/>
                                          </p:val>
                                        </p:tav>
                                      </p:tavLst>
                                    </p:anim>
                                  </p:childTnLst>
                                </p:cTn>
                              </p:par>
                              <p:par>
                                <p:cTn id="123" presetID="42" presetClass="entr" presetSubtype="0" fill="hold" nodeType="withEffect">
                                  <p:stCondLst>
                                    <p:cond delay="0"/>
                                  </p:stCondLst>
                                  <p:childTnLst>
                                    <p:set>
                                      <p:cBhvr>
                                        <p:cTn id="124" dur="1" fill="hold">
                                          <p:stCondLst>
                                            <p:cond delay="0"/>
                                          </p:stCondLst>
                                        </p:cTn>
                                        <p:tgtEl>
                                          <p:spTgt spid="138"/>
                                        </p:tgtEl>
                                        <p:attrNameLst>
                                          <p:attrName>style.visibility</p:attrName>
                                        </p:attrNameLst>
                                      </p:cBhvr>
                                      <p:to>
                                        <p:strVal val="visible"/>
                                      </p:to>
                                    </p:set>
                                    <p:animEffect transition="in" filter="fade">
                                      <p:cBhvr>
                                        <p:cTn id="125" dur="500"/>
                                        <p:tgtEl>
                                          <p:spTgt spid="138"/>
                                        </p:tgtEl>
                                      </p:cBhvr>
                                    </p:animEffect>
                                    <p:anim calcmode="lin" valueType="num">
                                      <p:cBhvr>
                                        <p:cTn id="126" dur="500" fill="hold"/>
                                        <p:tgtEl>
                                          <p:spTgt spid="138"/>
                                        </p:tgtEl>
                                        <p:attrNameLst>
                                          <p:attrName>ppt_x</p:attrName>
                                        </p:attrNameLst>
                                      </p:cBhvr>
                                      <p:tavLst>
                                        <p:tav tm="0">
                                          <p:val>
                                            <p:strVal val="#ppt_x"/>
                                          </p:val>
                                        </p:tav>
                                        <p:tav tm="100000">
                                          <p:val>
                                            <p:strVal val="#ppt_x"/>
                                          </p:val>
                                        </p:tav>
                                      </p:tavLst>
                                    </p:anim>
                                    <p:anim calcmode="lin" valueType="num">
                                      <p:cBhvr>
                                        <p:cTn id="127" dur="500" fill="hold"/>
                                        <p:tgtEl>
                                          <p:spTgt spid="138"/>
                                        </p:tgtEl>
                                        <p:attrNameLst>
                                          <p:attrName>ppt_y</p:attrName>
                                        </p:attrNameLst>
                                      </p:cBhvr>
                                      <p:tavLst>
                                        <p:tav tm="0">
                                          <p:val>
                                            <p:strVal val="#ppt_y+.1"/>
                                          </p:val>
                                        </p:tav>
                                        <p:tav tm="100000">
                                          <p:val>
                                            <p:strVal val="#ppt_y"/>
                                          </p:val>
                                        </p:tav>
                                      </p:tavLst>
                                    </p:anim>
                                  </p:childTnLst>
                                </p:cTn>
                              </p:par>
                              <p:par>
                                <p:cTn id="128" presetID="42" presetClass="entr" presetSubtype="0" fill="hold" nodeType="withEffect">
                                  <p:stCondLst>
                                    <p:cond delay="0"/>
                                  </p:stCondLst>
                                  <p:childTnLst>
                                    <p:set>
                                      <p:cBhvr>
                                        <p:cTn id="129" dur="1" fill="hold">
                                          <p:stCondLst>
                                            <p:cond delay="0"/>
                                          </p:stCondLst>
                                        </p:cTn>
                                        <p:tgtEl>
                                          <p:spTgt spid="143"/>
                                        </p:tgtEl>
                                        <p:attrNameLst>
                                          <p:attrName>style.visibility</p:attrName>
                                        </p:attrNameLst>
                                      </p:cBhvr>
                                      <p:to>
                                        <p:strVal val="visible"/>
                                      </p:to>
                                    </p:set>
                                    <p:animEffect transition="in" filter="fade">
                                      <p:cBhvr>
                                        <p:cTn id="130" dur="500"/>
                                        <p:tgtEl>
                                          <p:spTgt spid="143"/>
                                        </p:tgtEl>
                                      </p:cBhvr>
                                    </p:animEffect>
                                    <p:anim calcmode="lin" valueType="num">
                                      <p:cBhvr>
                                        <p:cTn id="131" dur="500" fill="hold"/>
                                        <p:tgtEl>
                                          <p:spTgt spid="143"/>
                                        </p:tgtEl>
                                        <p:attrNameLst>
                                          <p:attrName>ppt_x</p:attrName>
                                        </p:attrNameLst>
                                      </p:cBhvr>
                                      <p:tavLst>
                                        <p:tav tm="0">
                                          <p:val>
                                            <p:strVal val="#ppt_x"/>
                                          </p:val>
                                        </p:tav>
                                        <p:tav tm="100000">
                                          <p:val>
                                            <p:strVal val="#ppt_x"/>
                                          </p:val>
                                        </p:tav>
                                      </p:tavLst>
                                    </p:anim>
                                    <p:anim calcmode="lin" valueType="num">
                                      <p:cBhvr>
                                        <p:cTn id="132" dur="500" fill="hold"/>
                                        <p:tgtEl>
                                          <p:spTgt spid="143"/>
                                        </p:tgtEl>
                                        <p:attrNameLst>
                                          <p:attrName>ppt_y</p:attrName>
                                        </p:attrNameLst>
                                      </p:cBhvr>
                                      <p:tavLst>
                                        <p:tav tm="0">
                                          <p:val>
                                            <p:strVal val="#ppt_y+.1"/>
                                          </p:val>
                                        </p:tav>
                                        <p:tav tm="100000">
                                          <p:val>
                                            <p:strVal val="#ppt_y"/>
                                          </p:val>
                                        </p:tav>
                                      </p:tavLst>
                                    </p:anim>
                                  </p:childTnLst>
                                </p:cTn>
                              </p:par>
                              <p:par>
                                <p:cTn id="133" presetID="42" presetClass="entr" presetSubtype="0" fill="hold" nodeType="withEffect">
                                  <p:stCondLst>
                                    <p:cond delay="0"/>
                                  </p:stCondLst>
                                  <p:childTnLst>
                                    <p:set>
                                      <p:cBhvr>
                                        <p:cTn id="134" dur="1" fill="hold">
                                          <p:stCondLst>
                                            <p:cond delay="0"/>
                                          </p:stCondLst>
                                        </p:cTn>
                                        <p:tgtEl>
                                          <p:spTgt spid="148"/>
                                        </p:tgtEl>
                                        <p:attrNameLst>
                                          <p:attrName>style.visibility</p:attrName>
                                        </p:attrNameLst>
                                      </p:cBhvr>
                                      <p:to>
                                        <p:strVal val="visible"/>
                                      </p:to>
                                    </p:set>
                                    <p:animEffect transition="in" filter="fade">
                                      <p:cBhvr>
                                        <p:cTn id="135" dur="500"/>
                                        <p:tgtEl>
                                          <p:spTgt spid="148"/>
                                        </p:tgtEl>
                                      </p:cBhvr>
                                    </p:animEffect>
                                    <p:anim calcmode="lin" valueType="num">
                                      <p:cBhvr>
                                        <p:cTn id="136" dur="500" fill="hold"/>
                                        <p:tgtEl>
                                          <p:spTgt spid="148"/>
                                        </p:tgtEl>
                                        <p:attrNameLst>
                                          <p:attrName>ppt_x</p:attrName>
                                        </p:attrNameLst>
                                      </p:cBhvr>
                                      <p:tavLst>
                                        <p:tav tm="0">
                                          <p:val>
                                            <p:strVal val="#ppt_x"/>
                                          </p:val>
                                        </p:tav>
                                        <p:tav tm="100000">
                                          <p:val>
                                            <p:strVal val="#ppt_x"/>
                                          </p:val>
                                        </p:tav>
                                      </p:tavLst>
                                    </p:anim>
                                    <p:anim calcmode="lin" valueType="num">
                                      <p:cBhvr>
                                        <p:cTn id="137" dur="500" fill="hold"/>
                                        <p:tgtEl>
                                          <p:spTgt spid="148"/>
                                        </p:tgtEl>
                                        <p:attrNameLst>
                                          <p:attrName>ppt_y</p:attrName>
                                        </p:attrNameLst>
                                      </p:cBhvr>
                                      <p:tavLst>
                                        <p:tav tm="0">
                                          <p:val>
                                            <p:strVal val="#ppt_y+.1"/>
                                          </p:val>
                                        </p:tav>
                                        <p:tav tm="100000">
                                          <p:val>
                                            <p:strVal val="#ppt_y"/>
                                          </p:val>
                                        </p:tav>
                                      </p:tavLst>
                                    </p:anim>
                                  </p:childTnLst>
                                </p:cTn>
                              </p:par>
                              <p:par>
                                <p:cTn id="138" presetID="42" presetClass="entr" presetSubtype="0" fill="hold" nodeType="withEffect">
                                  <p:stCondLst>
                                    <p:cond delay="0"/>
                                  </p:stCondLst>
                                  <p:childTnLst>
                                    <p:set>
                                      <p:cBhvr>
                                        <p:cTn id="139" dur="1" fill="hold">
                                          <p:stCondLst>
                                            <p:cond delay="0"/>
                                          </p:stCondLst>
                                        </p:cTn>
                                        <p:tgtEl>
                                          <p:spTgt spid="153"/>
                                        </p:tgtEl>
                                        <p:attrNameLst>
                                          <p:attrName>style.visibility</p:attrName>
                                        </p:attrNameLst>
                                      </p:cBhvr>
                                      <p:to>
                                        <p:strVal val="visible"/>
                                      </p:to>
                                    </p:set>
                                    <p:animEffect transition="in" filter="fade">
                                      <p:cBhvr>
                                        <p:cTn id="140" dur="500"/>
                                        <p:tgtEl>
                                          <p:spTgt spid="153"/>
                                        </p:tgtEl>
                                      </p:cBhvr>
                                    </p:animEffect>
                                    <p:anim calcmode="lin" valueType="num">
                                      <p:cBhvr>
                                        <p:cTn id="141" dur="500" fill="hold"/>
                                        <p:tgtEl>
                                          <p:spTgt spid="153"/>
                                        </p:tgtEl>
                                        <p:attrNameLst>
                                          <p:attrName>ppt_x</p:attrName>
                                        </p:attrNameLst>
                                      </p:cBhvr>
                                      <p:tavLst>
                                        <p:tav tm="0">
                                          <p:val>
                                            <p:strVal val="#ppt_x"/>
                                          </p:val>
                                        </p:tav>
                                        <p:tav tm="100000">
                                          <p:val>
                                            <p:strVal val="#ppt_x"/>
                                          </p:val>
                                        </p:tav>
                                      </p:tavLst>
                                    </p:anim>
                                    <p:anim calcmode="lin" valueType="num">
                                      <p:cBhvr>
                                        <p:cTn id="142" dur="500" fill="hold"/>
                                        <p:tgtEl>
                                          <p:spTgt spid="1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extBox 1"/>
          <p:cNvSpPr txBox="1"/>
          <p:nvPr/>
        </p:nvSpPr>
        <p:spPr>
          <a:xfrm>
            <a:off x="3851922" y="1579722"/>
            <a:ext cx="3913251" cy="1077218"/>
          </a:xfrm>
          <a:prstGeom prst="rect">
            <a:avLst/>
          </a:prstGeom>
          <a:noFill/>
        </p:spPr>
        <p:txBody>
          <a:bodyPr wrap="none" rtlCol="0">
            <a:spAutoFit/>
          </a:bodyPr>
          <a:lstStyle/>
          <a:p>
            <a:pPr marL="0" lvl="1"/>
            <a:r>
              <a:rPr lang="zh-CN" altLang="en-US" sz="1400" b="1" dirty="0" smtClean="0">
                <a:solidFill>
                  <a:schemeClr val="bg1"/>
                </a:solidFill>
                <a:latin typeface="微软雅黑" panose="020B0503020204020204" pitchFamily="34" charset="-122"/>
                <a:ea typeface="微软雅黑" panose="020B0503020204020204" pitchFamily="34" charset="-122"/>
              </a:rPr>
              <a:t> </a:t>
            </a:r>
            <a:r>
              <a:rPr lang="zh-CN" altLang="en-US" sz="2800" b="1" dirty="0" smtClean="0">
                <a:solidFill>
                  <a:schemeClr val="bg1"/>
                </a:solidFill>
                <a:latin typeface="微软雅黑" panose="020B0503020204020204" pitchFamily="34" charset="-122"/>
                <a:ea typeface="微软雅黑" panose="020B0503020204020204" pitchFamily="34" charset="-122"/>
              </a:rPr>
              <a:t>第二部分</a:t>
            </a:r>
            <a:endParaRPr lang="en-US" altLang="zh-CN" sz="2800" b="1" dirty="0">
              <a:solidFill>
                <a:schemeClr val="bg1"/>
              </a:solidFill>
              <a:latin typeface="微软雅黑" panose="020B0503020204020204" pitchFamily="34" charset="-122"/>
              <a:ea typeface="微软雅黑" panose="020B0503020204020204" pitchFamily="34" charset="-122"/>
            </a:endParaRPr>
          </a:p>
          <a:p>
            <a:pPr marL="0" lvl="1" algn="ctr"/>
            <a:r>
              <a:rPr lang="zh-CN" altLang="en-US" sz="3600" b="1" dirty="0" smtClean="0">
                <a:solidFill>
                  <a:schemeClr val="bg1"/>
                </a:solidFill>
                <a:latin typeface="微软雅黑" panose="020B0503020204020204" pitchFamily="34" charset="-122"/>
                <a:ea typeface="微软雅黑" panose="020B0503020204020204" pitchFamily="34" charset="-122"/>
              </a:rPr>
              <a:t>单击此处填加标题</a:t>
            </a:r>
            <a:endParaRPr lang="en-US" altLang="zh-CN" sz="3600" b="1" dirty="0" smtClean="0">
              <a:solidFill>
                <a:schemeClr val="bg1"/>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flipV="1">
            <a:off x="3635896" y="1507714"/>
            <a:ext cx="0" cy="192442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317896" y="3101798"/>
            <a:ext cx="902846" cy="246221"/>
          </a:xfrm>
          <a:prstGeom prst="rect">
            <a:avLst/>
          </a:prstGeom>
          <a:noFill/>
        </p:spPr>
        <p:txBody>
          <a:bodyPr wrap="square" lIns="0" tIns="0" rIns="0" bIns="0" rtlCol="0">
            <a:spAutoFit/>
          </a:bodyPr>
          <a:lstStyle/>
          <a:p>
            <a:r>
              <a:rPr lang="en-US" altLang="zh-CN" sz="1600" dirty="0" smtClean="0">
                <a:solidFill>
                  <a:schemeClr val="bg1"/>
                </a:solidFill>
                <a:latin typeface="微软雅黑" panose="020B0503020204020204" pitchFamily="34" charset="-122"/>
                <a:ea typeface="微软雅黑" panose="020B0503020204020204" pitchFamily="34" charset="-122"/>
              </a:rPr>
              <a:t>PART 02</a:t>
            </a:r>
            <a:endParaRPr lang="zh-CN" altLang="en-US" sz="1600" dirty="0" smtClean="0">
              <a:solidFill>
                <a:schemeClr val="bg1"/>
              </a:solidFill>
              <a:latin typeface="微软雅黑" panose="020B0503020204020204" pitchFamily="34" charset="-122"/>
              <a:ea typeface="微软雅黑" panose="020B0503020204020204" pitchFamily="34" charset="-122"/>
            </a:endParaRPr>
          </a:p>
        </p:txBody>
      </p:sp>
      <p:sp>
        <p:nvSpPr>
          <p:cNvPr id="21" name="文本框 9"/>
          <p:cNvSpPr txBox="1"/>
          <p:nvPr/>
        </p:nvSpPr>
        <p:spPr>
          <a:xfrm>
            <a:off x="4058338" y="2875866"/>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smtClean="0">
                <a:solidFill>
                  <a:schemeClr val="bg1"/>
                </a:solidFill>
                <a:latin typeface="微软雅黑" panose="020B0503020204020204" pitchFamily="34" charset="-122"/>
                <a:ea typeface="微软雅黑" panose="020B0503020204020204" pitchFamily="34" charset="-122"/>
              </a:rPr>
              <a:t>填加标题</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2" name="文本框 9"/>
          <p:cNvSpPr txBox="1"/>
          <p:nvPr/>
        </p:nvSpPr>
        <p:spPr>
          <a:xfrm>
            <a:off x="4058337" y="3201306"/>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a:solidFill>
                  <a:schemeClr val="bg1"/>
                </a:solidFill>
                <a:latin typeface="微软雅黑" panose="020B0503020204020204" pitchFamily="34" charset="-122"/>
                <a:ea typeface="微软雅黑" panose="020B0503020204020204" pitchFamily="34" charset="-122"/>
              </a:rPr>
              <a:t>填加标题</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4" name="文本框 9"/>
          <p:cNvSpPr txBox="1"/>
          <p:nvPr/>
        </p:nvSpPr>
        <p:spPr>
          <a:xfrm>
            <a:off x="5761554" y="2879124"/>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a:solidFill>
                  <a:schemeClr val="bg1"/>
                </a:solidFill>
                <a:latin typeface="微软雅黑" panose="020B0503020204020204" pitchFamily="34" charset="-122"/>
                <a:ea typeface="微软雅黑" panose="020B0503020204020204" pitchFamily="34" charset="-122"/>
              </a:rPr>
              <a:t>填加标题</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5" name="文本框 9"/>
          <p:cNvSpPr txBox="1"/>
          <p:nvPr/>
        </p:nvSpPr>
        <p:spPr>
          <a:xfrm>
            <a:off x="5761555" y="3205014"/>
            <a:ext cx="2007940" cy="230832"/>
          </a:xfrm>
          <a:prstGeom prst="rect">
            <a:avLst/>
          </a:prstGeom>
          <a:noFill/>
        </p:spPr>
        <p:txBody>
          <a:bodyPr wrap="square" lIns="0" tIns="0" rIns="0" bIns="0" rtlCol="0">
            <a:spAutoFit/>
          </a:bodyPr>
          <a:lstStyle/>
          <a:p>
            <a:pPr marL="171450" lvl="1" indent="-171450">
              <a:buFont typeface="Wingdings" panose="05000000000000000000" pitchFamily="2" charset="2"/>
              <a:buChar char="l"/>
            </a:pPr>
            <a:r>
              <a:rPr lang="zh-CN" altLang="en-US" sz="1500" dirty="0">
                <a:solidFill>
                  <a:schemeClr val="bg1"/>
                </a:solidFill>
                <a:latin typeface="微软雅黑" panose="020B0503020204020204" pitchFamily="34" charset="-122"/>
                <a:ea typeface="微软雅黑" panose="020B0503020204020204" pitchFamily="34" charset="-122"/>
              </a:rPr>
              <a:t>填加标题</a:t>
            </a:r>
            <a:endParaRPr lang="zh-CN" altLang="en-US" sz="1500" dirty="0">
              <a:solidFill>
                <a:schemeClr val="bg1"/>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2123728" y="1579724"/>
            <a:ext cx="1197175" cy="1197175"/>
            <a:chOff x="2123728" y="1579722"/>
            <a:chExt cx="1197175" cy="1197175"/>
          </a:xfrm>
        </p:grpSpPr>
        <p:grpSp>
          <p:nvGrpSpPr>
            <p:cNvPr id="15" name="组合 14"/>
            <p:cNvGrpSpPr/>
            <p:nvPr/>
          </p:nvGrpSpPr>
          <p:grpSpPr>
            <a:xfrm>
              <a:off x="2123728" y="1579722"/>
              <a:ext cx="1197175" cy="1197175"/>
              <a:chOff x="304800" y="673100"/>
              <a:chExt cx="4000500" cy="4000500"/>
            </a:xfrm>
            <a:effectLst>
              <a:outerShdw blurRad="444500" dist="254000" dir="8100000" algn="tr" rotWithShape="0">
                <a:prstClr val="black">
                  <a:alpha val="50000"/>
                </a:prstClr>
              </a:outerShdw>
            </a:effectLst>
          </p:grpSpPr>
          <p:sp>
            <p:nvSpPr>
              <p:cNvPr id="16" name="同心圆 1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椭圆 1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KSO_Shape"/>
            <p:cNvSpPr/>
            <p:nvPr/>
          </p:nvSpPr>
          <p:spPr bwMode="auto">
            <a:xfrm>
              <a:off x="2378606" y="1885587"/>
              <a:ext cx="687417" cy="585444"/>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rgbClr val="C00000"/>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rgbClr val="FFFFFF"/>
                </a:solidFill>
                <a:ea typeface="微软雅黑" panose="020B0503020204020204" pitchFamily="34" charset="-122"/>
              </a:endParaRPr>
            </a:p>
          </p:txBody>
        </p:sp>
      </p:grpSp>
      <p:grpSp>
        <p:nvGrpSpPr>
          <p:cNvPr id="18" name="Group 7"/>
          <p:cNvGrpSpPr/>
          <p:nvPr/>
        </p:nvGrpSpPr>
        <p:grpSpPr bwMode="auto">
          <a:xfrm>
            <a:off x="6447204" y="4701002"/>
            <a:ext cx="285036" cy="285091"/>
            <a:chOff x="0" y="0"/>
            <a:chExt cx="965499" cy="965499"/>
          </a:xfrm>
        </p:grpSpPr>
        <p:sp>
          <p:nvSpPr>
            <p:cNvPr id="19" name="AutoShape 8" descr="tile_paper_medgray.png"/>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20" name="AutoShape 9"/>
            <p:cNvSpPr/>
            <p:nvPr/>
          </p:nvSpPr>
          <p:spPr bwMode="auto">
            <a:xfrm>
              <a:off x="293394" y="283328"/>
              <a:ext cx="393981" cy="393980"/>
            </a:xfrm>
            <a:custGeom>
              <a:avLst/>
              <a:gdLst>
                <a:gd name="T0" fmla="*/ 196991 w 21600"/>
                <a:gd name="T1" fmla="*/ 196990 h 21588"/>
                <a:gd name="T2" fmla="*/ 196991 w 21600"/>
                <a:gd name="T3" fmla="*/ 196990 h 21588"/>
                <a:gd name="T4" fmla="*/ 196991 w 21600"/>
                <a:gd name="T5" fmla="*/ 196990 h 21588"/>
                <a:gd name="T6" fmla="*/ 196991 w 21600"/>
                <a:gd name="T7" fmla="*/ 196990 h 2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600" y="8156"/>
                    <a:pt x="21600" y="9468"/>
                  </a:cubicBezTo>
                  <a:cubicBezTo>
                    <a:pt x="21600"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599"/>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23" name="Group 10"/>
          <p:cNvGrpSpPr/>
          <p:nvPr/>
        </p:nvGrpSpPr>
        <p:grpSpPr bwMode="auto">
          <a:xfrm>
            <a:off x="6850355" y="4701002"/>
            <a:ext cx="285036" cy="285091"/>
            <a:chOff x="0" y="0"/>
            <a:chExt cx="965499" cy="965499"/>
          </a:xfrm>
        </p:grpSpPr>
        <p:sp>
          <p:nvSpPr>
            <p:cNvPr id="26" name="AutoShape 11"/>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27" name="AutoShape 12"/>
            <p:cNvSpPr/>
            <p:nvPr/>
          </p:nvSpPr>
          <p:spPr bwMode="auto">
            <a:xfrm>
              <a:off x="285759" y="283328"/>
              <a:ext cx="393981" cy="393980"/>
            </a:xfrm>
            <a:custGeom>
              <a:avLst/>
              <a:gdLst>
                <a:gd name="T0" fmla="*/ 196991 w 21376"/>
                <a:gd name="T1" fmla="*/ 196990 h 21600"/>
                <a:gd name="T2" fmla="*/ 196991 w 21376"/>
                <a:gd name="T3" fmla="*/ 196990 h 21600"/>
                <a:gd name="T4" fmla="*/ 196991 w 21376"/>
                <a:gd name="T5" fmla="*/ 196990 h 21600"/>
                <a:gd name="T6" fmla="*/ 196991 w 21376"/>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600"/>
                    <a:pt x="19455" y="21600"/>
                  </a:cubicBezTo>
                  <a:lnTo>
                    <a:pt x="1928" y="21600"/>
                  </a:lnTo>
                  <a:cubicBezTo>
                    <a:pt x="1585" y="21600"/>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28" name="Group 13"/>
          <p:cNvGrpSpPr/>
          <p:nvPr/>
        </p:nvGrpSpPr>
        <p:grpSpPr bwMode="auto">
          <a:xfrm>
            <a:off x="7253506" y="4701002"/>
            <a:ext cx="285505" cy="285091"/>
            <a:chOff x="0" y="0"/>
            <a:chExt cx="965499" cy="965499"/>
          </a:xfrm>
        </p:grpSpPr>
        <p:sp>
          <p:nvSpPr>
            <p:cNvPr id="29" name="AutoShape 14"/>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0" name="AutoShape 15"/>
            <p:cNvSpPr/>
            <p:nvPr/>
          </p:nvSpPr>
          <p:spPr bwMode="auto">
            <a:xfrm>
              <a:off x="285759" y="283328"/>
              <a:ext cx="393981" cy="393980"/>
            </a:xfrm>
            <a:custGeom>
              <a:avLst/>
              <a:gdLst>
                <a:gd name="T0" fmla="*/ 196991 w 21600"/>
                <a:gd name="T1" fmla="*/ 196990 h 21600"/>
                <a:gd name="T2" fmla="*/ 196991 w 21600"/>
                <a:gd name="T3" fmla="*/ 196990 h 21600"/>
                <a:gd name="T4" fmla="*/ 196991 w 21600"/>
                <a:gd name="T5" fmla="*/ 196990 h 21600"/>
                <a:gd name="T6" fmla="*/ 196991 w 21600"/>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600" y="9409"/>
                    <a:pt x="21600" y="10002"/>
                  </a:cubicBezTo>
                  <a:cubicBezTo>
                    <a:pt x="21600"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31" name="Group 16"/>
          <p:cNvGrpSpPr/>
          <p:nvPr/>
        </p:nvGrpSpPr>
        <p:grpSpPr bwMode="auto">
          <a:xfrm>
            <a:off x="7657126" y="4701002"/>
            <a:ext cx="285036" cy="285091"/>
            <a:chOff x="0" y="0"/>
            <a:chExt cx="965499" cy="965499"/>
          </a:xfrm>
        </p:grpSpPr>
        <p:sp>
          <p:nvSpPr>
            <p:cNvPr id="32" name="AutoShape 17"/>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3" name="AutoShape 18"/>
            <p:cNvSpPr/>
            <p:nvPr/>
          </p:nvSpPr>
          <p:spPr bwMode="auto">
            <a:xfrm>
              <a:off x="293617" y="264823"/>
              <a:ext cx="393980" cy="393980"/>
            </a:xfrm>
            <a:custGeom>
              <a:avLst/>
              <a:gdLst>
                <a:gd name="T0" fmla="*/ 196990 w 21600"/>
                <a:gd name="T1" fmla="*/ 196990 h 21600"/>
                <a:gd name="T2" fmla="*/ 196990 w 21600"/>
                <a:gd name="T3" fmla="*/ 196990 h 21600"/>
                <a:gd name="T4" fmla="*/ 196990 w 21600"/>
                <a:gd name="T5" fmla="*/ 196990 h 21600"/>
                <a:gd name="T6" fmla="*/ 196990 w 21600"/>
                <a:gd name="T7" fmla="*/ 1969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6949"/>
                  </a:moveTo>
                  <a:cubicBezTo>
                    <a:pt x="21600"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lnTo>
                    <a:pt x="21600"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34" name="Group 19"/>
          <p:cNvGrpSpPr/>
          <p:nvPr/>
        </p:nvGrpSpPr>
        <p:grpSpPr bwMode="auto">
          <a:xfrm>
            <a:off x="8060277" y="4701002"/>
            <a:ext cx="285036" cy="285091"/>
            <a:chOff x="0" y="0"/>
            <a:chExt cx="965499" cy="965499"/>
          </a:xfrm>
        </p:grpSpPr>
        <p:sp>
          <p:nvSpPr>
            <p:cNvPr id="35" name="AutoShape 20"/>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6" name="AutoShape 21"/>
            <p:cNvSpPr/>
            <p:nvPr/>
          </p:nvSpPr>
          <p:spPr bwMode="auto">
            <a:xfrm>
              <a:off x="292545" y="314566"/>
              <a:ext cx="380408" cy="307104"/>
            </a:xfrm>
            <a:custGeom>
              <a:avLst/>
              <a:gdLst>
                <a:gd name="T0" fmla="*/ 190204 w 21600"/>
                <a:gd name="T1" fmla="*/ 153552 h 21600"/>
                <a:gd name="T2" fmla="*/ 190204 w 21600"/>
                <a:gd name="T3" fmla="*/ 153552 h 21600"/>
                <a:gd name="T4" fmla="*/ 190204 w 21600"/>
                <a:gd name="T5" fmla="*/ 153552 h 21600"/>
                <a:gd name="T6" fmla="*/ 190204 w 21600"/>
                <a:gd name="T7" fmla="*/ 15355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263" y="3222"/>
                  </a:moveTo>
                  <a:cubicBezTo>
                    <a:pt x="20632" y="3222"/>
                    <a:pt x="20946" y="3384"/>
                    <a:pt x="21208" y="3713"/>
                  </a:cubicBezTo>
                  <a:cubicBezTo>
                    <a:pt x="21470" y="4042"/>
                    <a:pt x="21600" y="4427"/>
                    <a:pt x="21600" y="4865"/>
                  </a:cubicBezTo>
                  <a:lnTo>
                    <a:pt x="21600" y="19984"/>
                  </a:lnTo>
                  <a:cubicBezTo>
                    <a:pt x="21600" y="20421"/>
                    <a:pt x="21470" y="20803"/>
                    <a:pt x="21208" y="21121"/>
                  </a:cubicBezTo>
                  <a:cubicBezTo>
                    <a:pt x="20946" y="21441"/>
                    <a:pt x="20632" y="21600"/>
                    <a:pt x="20263" y="21600"/>
                  </a:cubicBezTo>
                  <a:lnTo>
                    <a:pt x="1348" y="21600"/>
                  </a:lnTo>
                  <a:cubicBezTo>
                    <a:pt x="981" y="21600"/>
                    <a:pt x="663" y="21441"/>
                    <a:pt x="399" y="21121"/>
                  </a:cubicBezTo>
                  <a:cubicBezTo>
                    <a:pt x="134" y="20803"/>
                    <a:pt x="0" y="20421"/>
                    <a:pt x="0" y="19984"/>
                  </a:cubicBezTo>
                  <a:lnTo>
                    <a:pt x="0" y="4865"/>
                  </a:lnTo>
                  <a:cubicBezTo>
                    <a:pt x="0" y="4427"/>
                    <a:pt x="134" y="4042"/>
                    <a:pt x="399" y="3713"/>
                  </a:cubicBezTo>
                  <a:cubicBezTo>
                    <a:pt x="663" y="3384"/>
                    <a:pt x="981" y="3222"/>
                    <a:pt x="1348" y="3222"/>
                  </a:cubicBezTo>
                  <a:lnTo>
                    <a:pt x="5638" y="3222"/>
                  </a:lnTo>
                  <a:lnTo>
                    <a:pt x="6318" y="1460"/>
                  </a:lnTo>
                  <a:cubicBezTo>
                    <a:pt x="6458" y="1057"/>
                    <a:pt x="6717" y="713"/>
                    <a:pt x="7089" y="425"/>
                  </a:cubicBezTo>
                  <a:cubicBezTo>
                    <a:pt x="7466" y="143"/>
                    <a:pt x="7838" y="0"/>
                    <a:pt x="8203" y="0"/>
                  </a:cubicBezTo>
                  <a:lnTo>
                    <a:pt x="13396" y="0"/>
                  </a:lnTo>
                  <a:cubicBezTo>
                    <a:pt x="13763" y="0"/>
                    <a:pt x="14135" y="143"/>
                    <a:pt x="14510" y="425"/>
                  </a:cubicBezTo>
                  <a:cubicBezTo>
                    <a:pt x="14884" y="713"/>
                    <a:pt x="15146" y="1057"/>
                    <a:pt x="15293" y="1460"/>
                  </a:cubicBezTo>
                  <a:lnTo>
                    <a:pt x="15961" y="3222"/>
                  </a:lnTo>
                  <a:lnTo>
                    <a:pt x="20263" y="3222"/>
                  </a:lnTo>
                  <a:close/>
                  <a:moveTo>
                    <a:pt x="10806" y="19185"/>
                  </a:moveTo>
                  <a:cubicBezTo>
                    <a:pt x="11572" y="19185"/>
                    <a:pt x="12299" y="19002"/>
                    <a:pt x="12987" y="18650"/>
                  </a:cubicBezTo>
                  <a:cubicBezTo>
                    <a:pt x="13672" y="18294"/>
                    <a:pt x="14270" y="17810"/>
                    <a:pt x="14774" y="17196"/>
                  </a:cubicBezTo>
                  <a:cubicBezTo>
                    <a:pt x="15278" y="16582"/>
                    <a:pt x="15677" y="15862"/>
                    <a:pt x="15974" y="15048"/>
                  </a:cubicBezTo>
                  <a:cubicBezTo>
                    <a:pt x="16270" y="14234"/>
                    <a:pt x="16419" y="13356"/>
                    <a:pt x="16419" y="12421"/>
                  </a:cubicBezTo>
                  <a:cubicBezTo>
                    <a:pt x="16419" y="11499"/>
                    <a:pt x="16270" y="10623"/>
                    <a:pt x="15974" y="9795"/>
                  </a:cubicBezTo>
                  <a:cubicBezTo>
                    <a:pt x="15677" y="8966"/>
                    <a:pt x="15278" y="8249"/>
                    <a:pt x="14774" y="7644"/>
                  </a:cubicBezTo>
                  <a:cubicBezTo>
                    <a:pt x="14270" y="7036"/>
                    <a:pt x="13672" y="6557"/>
                    <a:pt x="12987" y="6199"/>
                  </a:cubicBezTo>
                  <a:cubicBezTo>
                    <a:pt x="12299" y="5843"/>
                    <a:pt x="11572" y="5667"/>
                    <a:pt x="10806" y="5667"/>
                  </a:cubicBezTo>
                  <a:cubicBezTo>
                    <a:pt x="10039" y="5667"/>
                    <a:pt x="9312" y="5846"/>
                    <a:pt x="8619" y="6199"/>
                  </a:cubicBezTo>
                  <a:cubicBezTo>
                    <a:pt x="7929" y="6557"/>
                    <a:pt x="7332" y="7036"/>
                    <a:pt x="6827" y="7644"/>
                  </a:cubicBezTo>
                  <a:cubicBezTo>
                    <a:pt x="6323" y="8249"/>
                    <a:pt x="5922" y="8963"/>
                    <a:pt x="5625" y="9789"/>
                  </a:cubicBezTo>
                  <a:cubicBezTo>
                    <a:pt x="5329" y="10612"/>
                    <a:pt x="5180" y="11490"/>
                    <a:pt x="5180" y="12421"/>
                  </a:cubicBezTo>
                  <a:cubicBezTo>
                    <a:pt x="5180" y="13356"/>
                    <a:pt x="5329" y="14234"/>
                    <a:pt x="5625" y="15048"/>
                  </a:cubicBezTo>
                  <a:cubicBezTo>
                    <a:pt x="5922" y="15862"/>
                    <a:pt x="6323" y="16582"/>
                    <a:pt x="6827" y="17196"/>
                  </a:cubicBezTo>
                  <a:cubicBezTo>
                    <a:pt x="7332" y="17810"/>
                    <a:pt x="7929" y="18294"/>
                    <a:pt x="8619" y="18650"/>
                  </a:cubicBezTo>
                  <a:cubicBezTo>
                    <a:pt x="9312" y="19005"/>
                    <a:pt x="10039" y="19185"/>
                    <a:pt x="10806" y="19185"/>
                  </a:cubicBezTo>
                  <a:moveTo>
                    <a:pt x="10806" y="7832"/>
                  </a:moveTo>
                  <a:cubicBezTo>
                    <a:pt x="11337" y="7832"/>
                    <a:pt x="11834" y="7953"/>
                    <a:pt x="12294" y="8191"/>
                  </a:cubicBezTo>
                  <a:cubicBezTo>
                    <a:pt x="12754" y="8432"/>
                    <a:pt x="13158" y="8755"/>
                    <a:pt x="13501" y="9169"/>
                  </a:cubicBezTo>
                  <a:cubicBezTo>
                    <a:pt x="13846" y="9583"/>
                    <a:pt x="14118" y="10068"/>
                    <a:pt x="14316" y="10623"/>
                  </a:cubicBezTo>
                  <a:cubicBezTo>
                    <a:pt x="14515" y="11184"/>
                    <a:pt x="14615" y="11781"/>
                    <a:pt x="14615" y="12421"/>
                  </a:cubicBezTo>
                  <a:cubicBezTo>
                    <a:pt x="14615" y="13056"/>
                    <a:pt x="14515" y="13649"/>
                    <a:pt x="14316" y="14205"/>
                  </a:cubicBezTo>
                  <a:cubicBezTo>
                    <a:pt x="14118" y="14757"/>
                    <a:pt x="13846" y="15245"/>
                    <a:pt x="13501" y="15668"/>
                  </a:cubicBezTo>
                  <a:cubicBezTo>
                    <a:pt x="13158" y="16091"/>
                    <a:pt x="12752" y="16420"/>
                    <a:pt x="12289" y="16661"/>
                  </a:cubicBezTo>
                  <a:cubicBezTo>
                    <a:pt x="11824" y="16899"/>
                    <a:pt x="11330" y="17016"/>
                    <a:pt x="10806" y="17016"/>
                  </a:cubicBezTo>
                  <a:cubicBezTo>
                    <a:pt x="10274" y="17016"/>
                    <a:pt x="9777" y="16899"/>
                    <a:pt x="9312" y="16661"/>
                  </a:cubicBezTo>
                  <a:cubicBezTo>
                    <a:pt x="8847" y="16420"/>
                    <a:pt x="8443" y="16091"/>
                    <a:pt x="8100" y="15668"/>
                  </a:cubicBezTo>
                  <a:cubicBezTo>
                    <a:pt x="7755" y="15245"/>
                    <a:pt x="7483" y="14754"/>
                    <a:pt x="7285" y="14199"/>
                  </a:cubicBezTo>
                  <a:cubicBezTo>
                    <a:pt x="7084" y="13641"/>
                    <a:pt x="6984" y="13044"/>
                    <a:pt x="6984" y="12421"/>
                  </a:cubicBezTo>
                  <a:cubicBezTo>
                    <a:pt x="6984" y="11781"/>
                    <a:pt x="7084" y="11184"/>
                    <a:pt x="7285" y="10623"/>
                  </a:cubicBezTo>
                  <a:cubicBezTo>
                    <a:pt x="7483" y="10068"/>
                    <a:pt x="7755" y="9583"/>
                    <a:pt x="8100" y="9169"/>
                  </a:cubicBezTo>
                  <a:cubicBezTo>
                    <a:pt x="8443" y="8755"/>
                    <a:pt x="8847" y="8431"/>
                    <a:pt x="9312" y="8191"/>
                  </a:cubicBezTo>
                  <a:cubicBezTo>
                    <a:pt x="9777" y="7953"/>
                    <a:pt x="10274" y="7832"/>
                    <a:pt x="10806" y="7832"/>
                  </a:cubicBezTo>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grpSp>
        <p:nvGrpSpPr>
          <p:cNvPr id="37" name="Group 22"/>
          <p:cNvGrpSpPr/>
          <p:nvPr/>
        </p:nvGrpSpPr>
        <p:grpSpPr bwMode="auto">
          <a:xfrm>
            <a:off x="8463428" y="4701002"/>
            <a:ext cx="285036" cy="285091"/>
            <a:chOff x="0" y="0"/>
            <a:chExt cx="965499" cy="965499"/>
          </a:xfrm>
        </p:grpSpPr>
        <p:sp>
          <p:nvSpPr>
            <p:cNvPr id="38" name="AutoShape 23"/>
            <p:cNvSpPr/>
            <p:nvPr/>
          </p:nvSpPr>
          <p:spPr bwMode="auto">
            <a:xfrm>
              <a:off x="0" y="0"/>
              <a:ext cx="965499" cy="965499"/>
            </a:xfrm>
            <a:custGeom>
              <a:avLst/>
              <a:gdLst>
                <a:gd name="T0" fmla="*/ 482725 w 19679"/>
                <a:gd name="T1" fmla="*/ 529874 h 19679"/>
                <a:gd name="T2" fmla="*/ 482725 w 19679"/>
                <a:gd name="T3" fmla="*/ 529874 h 19679"/>
                <a:gd name="T4" fmla="*/ 482725 w 19679"/>
                <a:gd name="T5" fmla="*/ 529874 h 19679"/>
                <a:gd name="T6" fmla="*/ 482725 w 19679"/>
                <a:gd name="T7" fmla="*/ 52987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endParaRPr lang="zh-CN" altLang="en-US">
                <a:latin typeface="+mn-ea"/>
                <a:ea typeface="+mn-ea"/>
              </a:endParaRPr>
            </a:p>
          </p:txBody>
        </p:sp>
        <p:sp>
          <p:nvSpPr>
            <p:cNvPr id="39" name="AutoShape 24"/>
            <p:cNvSpPr/>
            <p:nvPr/>
          </p:nvSpPr>
          <p:spPr bwMode="auto">
            <a:xfrm>
              <a:off x="293617" y="331589"/>
              <a:ext cx="380408" cy="296161"/>
            </a:xfrm>
            <a:custGeom>
              <a:avLst/>
              <a:gdLst>
                <a:gd name="T0" fmla="*/ 190204 w 21600"/>
                <a:gd name="T1" fmla="*/ 148081 h 21600"/>
                <a:gd name="T2" fmla="*/ 190204 w 21600"/>
                <a:gd name="T3" fmla="*/ 148081 h 21600"/>
                <a:gd name="T4" fmla="*/ 190204 w 21600"/>
                <a:gd name="T5" fmla="*/ 148081 h 21600"/>
                <a:gd name="T6" fmla="*/ 190204 w 21600"/>
                <a:gd name="T7" fmla="*/ 14808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82" y="15633"/>
                  </a:moveTo>
                  <a:cubicBezTo>
                    <a:pt x="11211" y="15633"/>
                    <a:pt x="11622" y="15565"/>
                    <a:pt x="12011" y="15416"/>
                  </a:cubicBezTo>
                  <a:cubicBezTo>
                    <a:pt x="12403" y="15272"/>
                    <a:pt x="12778" y="15084"/>
                    <a:pt x="13138" y="14855"/>
                  </a:cubicBezTo>
                  <a:cubicBezTo>
                    <a:pt x="13498" y="14626"/>
                    <a:pt x="13845" y="14361"/>
                    <a:pt x="14181" y="14073"/>
                  </a:cubicBezTo>
                  <a:cubicBezTo>
                    <a:pt x="14516" y="13774"/>
                    <a:pt x="14844" y="13471"/>
                    <a:pt x="15168" y="13160"/>
                  </a:cubicBezTo>
                  <a:cubicBezTo>
                    <a:pt x="16142" y="12226"/>
                    <a:pt x="17126" y="11306"/>
                    <a:pt x="18120" y="10410"/>
                  </a:cubicBezTo>
                  <a:cubicBezTo>
                    <a:pt x="19112" y="9515"/>
                    <a:pt x="20113" y="8616"/>
                    <a:pt x="21120" y="7714"/>
                  </a:cubicBezTo>
                  <a:cubicBezTo>
                    <a:pt x="21198" y="7640"/>
                    <a:pt x="21279" y="7570"/>
                    <a:pt x="21360" y="7496"/>
                  </a:cubicBezTo>
                  <a:cubicBezTo>
                    <a:pt x="21443" y="7429"/>
                    <a:pt x="21524" y="7347"/>
                    <a:pt x="21600" y="7250"/>
                  </a:cubicBezTo>
                  <a:lnTo>
                    <a:pt x="21600" y="19981"/>
                  </a:lnTo>
                  <a:cubicBezTo>
                    <a:pt x="21600" y="20416"/>
                    <a:pt x="21470" y="20800"/>
                    <a:pt x="21208" y="21118"/>
                  </a:cubicBezTo>
                  <a:cubicBezTo>
                    <a:pt x="20946" y="21438"/>
                    <a:pt x="20632" y="21600"/>
                    <a:pt x="20265" y="21600"/>
                  </a:cubicBezTo>
                  <a:lnTo>
                    <a:pt x="1346" y="21600"/>
                  </a:lnTo>
                  <a:cubicBezTo>
                    <a:pt x="979" y="21600"/>
                    <a:pt x="663" y="21438"/>
                    <a:pt x="396" y="21118"/>
                  </a:cubicBezTo>
                  <a:cubicBezTo>
                    <a:pt x="132" y="20803"/>
                    <a:pt x="0" y="20419"/>
                    <a:pt x="0" y="19981"/>
                  </a:cubicBezTo>
                  <a:lnTo>
                    <a:pt x="0" y="7250"/>
                  </a:lnTo>
                  <a:cubicBezTo>
                    <a:pt x="75" y="7347"/>
                    <a:pt x="156" y="7429"/>
                    <a:pt x="239" y="7496"/>
                  </a:cubicBezTo>
                  <a:cubicBezTo>
                    <a:pt x="320" y="7570"/>
                    <a:pt x="401" y="7640"/>
                    <a:pt x="479" y="7714"/>
                  </a:cubicBezTo>
                  <a:cubicBezTo>
                    <a:pt x="1488" y="8616"/>
                    <a:pt x="2487" y="9514"/>
                    <a:pt x="3481" y="10410"/>
                  </a:cubicBezTo>
                  <a:cubicBezTo>
                    <a:pt x="4473" y="11306"/>
                    <a:pt x="5457" y="12223"/>
                    <a:pt x="6434" y="13160"/>
                  </a:cubicBezTo>
                  <a:cubicBezTo>
                    <a:pt x="6738" y="13454"/>
                    <a:pt x="7058" y="13744"/>
                    <a:pt x="7394" y="14038"/>
                  </a:cubicBezTo>
                  <a:cubicBezTo>
                    <a:pt x="7729" y="14338"/>
                    <a:pt x="8079" y="14599"/>
                    <a:pt x="8437" y="14840"/>
                  </a:cubicBezTo>
                  <a:cubicBezTo>
                    <a:pt x="8797" y="15075"/>
                    <a:pt x="9174" y="15269"/>
                    <a:pt x="9568" y="15413"/>
                  </a:cubicBezTo>
                  <a:cubicBezTo>
                    <a:pt x="9965" y="15563"/>
                    <a:pt x="10371" y="15633"/>
                    <a:pt x="10782" y="15633"/>
                  </a:cubicBezTo>
                  <a:moveTo>
                    <a:pt x="10782" y="12413"/>
                  </a:moveTo>
                  <a:cubicBezTo>
                    <a:pt x="10540" y="12413"/>
                    <a:pt x="10278" y="12334"/>
                    <a:pt x="9996" y="12167"/>
                  </a:cubicBezTo>
                  <a:cubicBezTo>
                    <a:pt x="9715" y="12005"/>
                    <a:pt x="9441" y="11806"/>
                    <a:pt x="9171" y="11576"/>
                  </a:cubicBezTo>
                  <a:cubicBezTo>
                    <a:pt x="8900" y="11347"/>
                    <a:pt x="8638" y="11106"/>
                    <a:pt x="8380" y="10854"/>
                  </a:cubicBezTo>
                  <a:cubicBezTo>
                    <a:pt x="8121" y="10601"/>
                    <a:pt x="7896" y="10390"/>
                    <a:pt x="7700" y="10222"/>
                  </a:cubicBezTo>
                  <a:cubicBezTo>
                    <a:pt x="6752" y="9356"/>
                    <a:pt x="5819" y="8507"/>
                    <a:pt x="4891" y="7664"/>
                  </a:cubicBezTo>
                  <a:cubicBezTo>
                    <a:pt x="3966" y="6815"/>
                    <a:pt x="3023" y="5960"/>
                    <a:pt x="2061" y="5087"/>
                  </a:cubicBezTo>
                  <a:cubicBezTo>
                    <a:pt x="1882" y="4920"/>
                    <a:pt x="1672" y="4691"/>
                    <a:pt x="1434" y="4406"/>
                  </a:cubicBezTo>
                  <a:cubicBezTo>
                    <a:pt x="1194" y="4118"/>
                    <a:pt x="974" y="3804"/>
                    <a:pt x="766" y="3460"/>
                  </a:cubicBezTo>
                  <a:cubicBezTo>
                    <a:pt x="560" y="3110"/>
                    <a:pt x="384" y="2761"/>
                    <a:pt x="239" y="2405"/>
                  </a:cubicBezTo>
                  <a:cubicBezTo>
                    <a:pt x="95" y="2050"/>
                    <a:pt x="22" y="1724"/>
                    <a:pt x="22" y="1436"/>
                  </a:cubicBezTo>
                  <a:cubicBezTo>
                    <a:pt x="22" y="1051"/>
                    <a:pt x="164" y="713"/>
                    <a:pt x="443" y="425"/>
                  </a:cubicBezTo>
                  <a:cubicBezTo>
                    <a:pt x="727" y="143"/>
                    <a:pt x="1025" y="0"/>
                    <a:pt x="1346" y="0"/>
                  </a:cubicBezTo>
                  <a:lnTo>
                    <a:pt x="20265" y="0"/>
                  </a:lnTo>
                  <a:cubicBezTo>
                    <a:pt x="20583" y="0"/>
                    <a:pt x="20882" y="143"/>
                    <a:pt x="21161" y="425"/>
                  </a:cubicBezTo>
                  <a:cubicBezTo>
                    <a:pt x="21438" y="713"/>
                    <a:pt x="21577" y="1051"/>
                    <a:pt x="21577" y="1436"/>
                  </a:cubicBezTo>
                  <a:cubicBezTo>
                    <a:pt x="21577" y="1724"/>
                    <a:pt x="21504" y="2050"/>
                    <a:pt x="21360" y="2405"/>
                  </a:cubicBezTo>
                  <a:cubicBezTo>
                    <a:pt x="21215" y="2761"/>
                    <a:pt x="21039" y="3110"/>
                    <a:pt x="20833" y="3460"/>
                  </a:cubicBezTo>
                  <a:cubicBezTo>
                    <a:pt x="20627" y="3804"/>
                    <a:pt x="20402" y="4121"/>
                    <a:pt x="20165" y="4406"/>
                  </a:cubicBezTo>
                  <a:cubicBezTo>
                    <a:pt x="19927" y="4691"/>
                    <a:pt x="19717" y="4923"/>
                    <a:pt x="19538" y="5087"/>
                  </a:cubicBezTo>
                  <a:cubicBezTo>
                    <a:pt x="18578" y="5948"/>
                    <a:pt x="17633" y="6803"/>
                    <a:pt x="16708" y="7652"/>
                  </a:cubicBezTo>
                  <a:cubicBezTo>
                    <a:pt x="15782" y="8501"/>
                    <a:pt x="14844" y="9356"/>
                    <a:pt x="13899" y="10222"/>
                  </a:cubicBezTo>
                  <a:cubicBezTo>
                    <a:pt x="13703" y="10390"/>
                    <a:pt x="13481" y="10601"/>
                    <a:pt x="13226" y="10854"/>
                  </a:cubicBezTo>
                  <a:cubicBezTo>
                    <a:pt x="12971" y="11106"/>
                    <a:pt x="12709" y="11347"/>
                    <a:pt x="12435" y="11576"/>
                  </a:cubicBezTo>
                  <a:cubicBezTo>
                    <a:pt x="12161" y="11806"/>
                    <a:pt x="11884" y="12005"/>
                    <a:pt x="11603" y="12167"/>
                  </a:cubicBezTo>
                  <a:cubicBezTo>
                    <a:pt x="11321" y="12334"/>
                    <a:pt x="11064" y="12413"/>
                    <a:pt x="10829" y="12413"/>
                  </a:cubicBezTo>
                  <a:lnTo>
                    <a:pt x="10804" y="12413"/>
                  </a:lnTo>
                  <a:lnTo>
                    <a:pt x="10782" y="12413"/>
                  </a:ln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38100" tIns="38100" rIns="38100" bIns="38100" anchor="ctr"/>
            <a:lstStyle/>
            <a:p>
              <a:endParaRPr lang="zh-CN" altLang="en-US">
                <a:latin typeface="+mn-ea"/>
                <a:ea typeface="+mn-ea"/>
              </a:endParaRPr>
            </a:p>
          </p:txBody>
        </p:sp>
      </p:gr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ppt_x</p:attrName>
                                        </p:attrNameLst>
                                      </p:cBhvr>
                                      <p:tavLst>
                                        <p:tav tm="0">
                                          <p:val>
                                            <p:strVal val="#ppt_x+#ppt_w*1.125000"/>
                                          </p:val>
                                        </p:tav>
                                        <p:tav tm="100000">
                                          <p:val>
                                            <p:strVal val="#ppt_x"/>
                                          </p:val>
                                        </p:tav>
                                      </p:tavLst>
                                    </p:anim>
                                    <p:animEffect transition="in" filter="wipe(left)">
                                      <p:cBhvr>
                                        <p:cTn id="12" dur="500"/>
                                        <p:tgtEl>
                                          <p:spTgt spid="5"/>
                                        </p:tgtEl>
                                      </p:cBhvr>
                                    </p:animEffect>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p:tgtEl>
                                          <p:spTgt spid="2"/>
                                        </p:tgtEl>
                                        <p:attrNameLst>
                                          <p:attrName>ppt_x</p:attrName>
                                        </p:attrNameLst>
                                      </p:cBhvr>
                                      <p:tavLst>
                                        <p:tav tm="0">
                                          <p:val>
                                            <p:strVal val="#ppt_x-#ppt_w*1.125000"/>
                                          </p:val>
                                        </p:tav>
                                        <p:tav tm="100000">
                                          <p:val>
                                            <p:strVal val="#ppt_x"/>
                                          </p:val>
                                        </p:tav>
                                      </p:tavLst>
                                    </p:anim>
                                    <p:animEffect transition="in" filter="wipe(right)">
                                      <p:cBhvr>
                                        <p:cTn id="17" dur="500"/>
                                        <p:tgtEl>
                                          <p:spTgt spid="2"/>
                                        </p:tgtEl>
                                      </p:cBhvr>
                                    </p:animEffect>
                                  </p:childTnLst>
                                </p:cTn>
                              </p:par>
                            </p:childTnLst>
                          </p:cTn>
                        </p:par>
                        <p:par>
                          <p:cTn id="18" fill="hold">
                            <p:stCondLst>
                              <p:cond delay="1500"/>
                            </p:stCondLst>
                            <p:childTnLst>
                              <p:par>
                                <p:cTn id="19" presetID="47"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0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0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40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1" grpId="0"/>
      <p:bldP spid="22"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3" name="Straight Connector 24"/>
          <p:cNvCxnSpPr>
            <a:stCxn id="351" idx="4"/>
            <a:endCxn id="347" idx="0"/>
          </p:cNvCxnSpPr>
          <p:nvPr/>
        </p:nvCxnSpPr>
        <p:spPr>
          <a:xfrm>
            <a:off x="2179320" y="2923684"/>
            <a:ext cx="0" cy="872490"/>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cxnSp>
        <p:nvCxnSpPr>
          <p:cNvPr id="357" name="Straight Connector 30"/>
          <p:cNvCxnSpPr>
            <a:stCxn id="354" idx="4"/>
            <a:endCxn id="356" idx="0"/>
          </p:cNvCxnSpPr>
          <p:nvPr/>
        </p:nvCxnSpPr>
        <p:spPr>
          <a:xfrm>
            <a:off x="4018280" y="1916574"/>
            <a:ext cx="0" cy="814070"/>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cxnSp>
        <p:nvCxnSpPr>
          <p:cNvPr id="361" name="Straight Connector 35"/>
          <p:cNvCxnSpPr>
            <a:stCxn id="360" idx="4"/>
            <a:endCxn id="358" idx="0"/>
          </p:cNvCxnSpPr>
          <p:nvPr/>
        </p:nvCxnSpPr>
        <p:spPr>
          <a:xfrm>
            <a:off x="3561080" y="2923684"/>
            <a:ext cx="0" cy="201930"/>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cxnSp>
        <p:nvCxnSpPr>
          <p:cNvPr id="365" name="Straight Connector 40"/>
          <p:cNvCxnSpPr>
            <a:stCxn id="362" idx="4"/>
            <a:endCxn id="364" idx="0"/>
          </p:cNvCxnSpPr>
          <p:nvPr/>
        </p:nvCxnSpPr>
        <p:spPr>
          <a:xfrm>
            <a:off x="5542280" y="2566814"/>
            <a:ext cx="0" cy="163830"/>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cxnSp>
        <p:nvCxnSpPr>
          <p:cNvPr id="369" name="Straight Connector 45"/>
          <p:cNvCxnSpPr>
            <a:stCxn id="368" idx="4"/>
            <a:endCxn id="366" idx="0"/>
          </p:cNvCxnSpPr>
          <p:nvPr/>
        </p:nvCxnSpPr>
        <p:spPr>
          <a:xfrm>
            <a:off x="6878320" y="2923684"/>
            <a:ext cx="0" cy="20193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352" name="Straight Connector 23"/>
          <p:cNvCxnSpPr>
            <a:stCxn id="346" idx="4"/>
            <a:endCxn id="350" idx="0"/>
          </p:cNvCxnSpPr>
          <p:nvPr/>
        </p:nvCxnSpPr>
        <p:spPr>
          <a:xfrm>
            <a:off x="1046480" y="1916574"/>
            <a:ext cx="0" cy="814070"/>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时间线模板</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cxnSp>
        <p:nvCxnSpPr>
          <p:cNvPr id="345" name="Straight Connector 14"/>
          <p:cNvCxnSpPr/>
          <p:nvPr/>
        </p:nvCxnSpPr>
        <p:spPr>
          <a:xfrm>
            <a:off x="0" y="2827164"/>
            <a:ext cx="9144000" cy="0"/>
          </a:xfrm>
          <a:prstGeom prst="line">
            <a:avLst/>
          </a:prstGeom>
          <a:ln w="47625" cap="rnd">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sp>
        <p:nvSpPr>
          <p:cNvPr id="346" name="Oval 16"/>
          <p:cNvSpPr/>
          <p:nvPr/>
        </p:nvSpPr>
        <p:spPr>
          <a:xfrm>
            <a:off x="762000" y="1347614"/>
            <a:ext cx="568960" cy="568960"/>
          </a:xfrm>
          <a:prstGeom prst="ellipse">
            <a:avLst/>
          </a:prstGeom>
          <a:solidFill>
            <a:schemeClr val="accent1"/>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zh-CN" altLang="en-US" sz="1200" dirty="0">
                <a:solidFill>
                  <a:schemeClr val="bg1"/>
                </a:solidFill>
                <a:latin typeface="微软雅黑" panose="020B0503020204020204" pitchFamily="34" charset="-122"/>
                <a:ea typeface="微软雅黑" panose="020B0503020204020204" pitchFamily="34" charset="-122"/>
                <a:cs typeface="Gotham Light"/>
              </a:rPr>
              <a:t>月份</a:t>
            </a:r>
            <a:br>
              <a:rPr lang="en-US" sz="1200" dirty="0">
                <a:solidFill>
                  <a:schemeClr val="bg1"/>
                </a:solidFill>
                <a:latin typeface="微软雅黑" panose="020B0503020204020204" pitchFamily="34" charset="-122"/>
                <a:ea typeface="微软雅黑" panose="020B0503020204020204" pitchFamily="34" charset="-122"/>
                <a:cs typeface="Gotham Light"/>
              </a:rPr>
            </a:br>
            <a:r>
              <a:rPr lang="en-US" sz="1200" dirty="0">
                <a:solidFill>
                  <a:schemeClr val="bg1"/>
                </a:solidFill>
                <a:latin typeface="微软雅黑" panose="020B0503020204020204" pitchFamily="34" charset="-122"/>
                <a:ea typeface="微软雅黑" panose="020B0503020204020204" pitchFamily="34" charset="-122"/>
                <a:cs typeface="Gotham Light"/>
              </a:rPr>
              <a:t>2006</a:t>
            </a: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sp>
        <p:nvSpPr>
          <p:cNvPr id="347" name="Oval 17"/>
          <p:cNvSpPr/>
          <p:nvPr/>
        </p:nvSpPr>
        <p:spPr>
          <a:xfrm>
            <a:off x="1894840" y="3796174"/>
            <a:ext cx="568960" cy="568960"/>
          </a:xfrm>
          <a:prstGeom prst="ellipse">
            <a:avLst/>
          </a:prstGeom>
          <a:solidFill>
            <a:schemeClr val="accent2"/>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zh-CN" altLang="en-US" sz="1200" dirty="0">
                <a:solidFill>
                  <a:schemeClr val="bg1"/>
                </a:solidFill>
                <a:latin typeface="微软雅黑" panose="020B0503020204020204" pitchFamily="34" charset="-122"/>
                <a:ea typeface="微软雅黑" panose="020B0503020204020204" pitchFamily="34" charset="-122"/>
                <a:cs typeface="Gotham Light"/>
              </a:rPr>
              <a:t>月份</a:t>
            </a:r>
            <a:br>
              <a:rPr lang="en-US" sz="1200" dirty="0">
                <a:solidFill>
                  <a:schemeClr val="bg1"/>
                </a:solidFill>
                <a:latin typeface="微软雅黑" panose="020B0503020204020204" pitchFamily="34" charset="-122"/>
                <a:ea typeface="微软雅黑" panose="020B0503020204020204" pitchFamily="34" charset="-122"/>
                <a:cs typeface="Gotham Light"/>
              </a:rPr>
            </a:br>
            <a:r>
              <a:rPr lang="en-US" sz="1200" dirty="0">
                <a:solidFill>
                  <a:schemeClr val="bg1"/>
                </a:solidFill>
                <a:latin typeface="微软雅黑" panose="020B0503020204020204" pitchFamily="34" charset="-122"/>
                <a:ea typeface="微软雅黑" panose="020B0503020204020204" pitchFamily="34" charset="-122"/>
                <a:cs typeface="Gotham Light"/>
              </a:rPr>
              <a:t>2008</a:t>
            </a: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sp>
        <p:nvSpPr>
          <p:cNvPr id="348" name="Rectangle 18"/>
          <p:cNvSpPr/>
          <p:nvPr/>
        </p:nvSpPr>
        <p:spPr>
          <a:xfrm>
            <a:off x="1373523" y="1421410"/>
            <a:ext cx="2302473" cy="592470"/>
          </a:xfrm>
          <a:prstGeom prst="rect">
            <a:avLst/>
          </a:prstGeom>
        </p:spPr>
        <p:txBody>
          <a:bodyPr wrap="square">
            <a:spAutoFit/>
          </a:bodyPr>
          <a:lstStyle/>
          <a:p>
            <a:pPr>
              <a:lnSpc>
                <a:spcPts val="1320"/>
              </a:lnSpc>
            </a:pP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第一个成功案例</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Gotham Medium"/>
            </a:endParaRPr>
          </a:p>
          <a:p>
            <a:pPr>
              <a:lnSpc>
                <a:spcPts val="132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Light"/>
              </a:rPr>
              <a:t>单击此处添加副标题或详细文本描述</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Gotham Light"/>
            </a:endParaRPr>
          </a:p>
        </p:txBody>
      </p:sp>
      <p:sp>
        <p:nvSpPr>
          <p:cNvPr id="349" name="Rectangle 19"/>
          <p:cNvSpPr/>
          <p:nvPr/>
        </p:nvSpPr>
        <p:spPr>
          <a:xfrm>
            <a:off x="2524760" y="3868564"/>
            <a:ext cx="2667000" cy="433452"/>
          </a:xfrm>
          <a:prstGeom prst="rect">
            <a:avLst/>
          </a:prstGeom>
        </p:spPr>
        <p:txBody>
          <a:bodyPr wrap="square">
            <a:spAutoFit/>
          </a:bodyPr>
          <a:lstStyle/>
          <a:p>
            <a:pPr>
              <a:lnSpc>
                <a:spcPts val="1320"/>
              </a:lnSpc>
            </a:pPr>
            <a:r>
              <a:rPr lang="en-US" sz="160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100,000 </a:t>
            </a: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会员数</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Gotham Medium"/>
            </a:endParaRPr>
          </a:p>
          <a:p>
            <a:pPr>
              <a:lnSpc>
                <a:spcPts val="132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Gotham Light"/>
              </a:rPr>
              <a:t>单击此处添加副标题或详细文本描述</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Gotham Light"/>
            </a:endParaRPr>
          </a:p>
        </p:txBody>
      </p:sp>
      <p:sp>
        <p:nvSpPr>
          <p:cNvPr id="350" name="Oval 20"/>
          <p:cNvSpPr/>
          <p:nvPr/>
        </p:nvSpPr>
        <p:spPr>
          <a:xfrm>
            <a:off x="949960" y="2730644"/>
            <a:ext cx="193040" cy="193040"/>
          </a:xfrm>
          <a:prstGeom prst="ellipse">
            <a:avLst/>
          </a:prstGeom>
          <a:solidFill>
            <a:schemeClr val="bg1"/>
          </a:solidFill>
          <a:ln w="28575"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tx2"/>
              </a:solidFill>
              <a:latin typeface="微软雅黑" panose="020B0503020204020204" pitchFamily="34" charset="-122"/>
              <a:ea typeface="微软雅黑" panose="020B0503020204020204" pitchFamily="34" charset="-122"/>
              <a:cs typeface="Gotham Light"/>
            </a:endParaRPr>
          </a:p>
        </p:txBody>
      </p:sp>
      <p:sp>
        <p:nvSpPr>
          <p:cNvPr id="351" name="Oval 21"/>
          <p:cNvSpPr/>
          <p:nvPr/>
        </p:nvSpPr>
        <p:spPr>
          <a:xfrm>
            <a:off x="2082800" y="2730644"/>
            <a:ext cx="193040" cy="193040"/>
          </a:xfrm>
          <a:prstGeom prst="ellipse">
            <a:avLst/>
          </a:prstGeom>
          <a:solidFill>
            <a:schemeClr val="bg1"/>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tx2"/>
              </a:solidFill>
              <a:latin typeface="微软雅黑" panose="020B0503020204020204" pitchFamily="34" charset="-122"/>
              <a:ea typeface="微软雅黑" panose="020B0503020204020204" pitchFamily="34" charset="-122"/>
              <a:cs typeface="Gotham Light"/>
            </a:endParaRPr>
          </a:p>
        </p:txBody>
      </p:sp>
      <p:sp>
        <p:nvSpPr>
          <p:cNvPr id="354" name="Oval 27"/>
          <p:cNvSpPr/>
          <p:nvPr/>
        </p:nvSpPr>
        <p:spPr>
          <a:xfrm>
            <a:off x="3733800" y="1347614"/>
            <a:ext cx="568960" cy="568960"/>
          </a:xfrm>
          <a:prstGeom prst="ellipse">
            <a:avLst/>
          </a:prstGeom>
          <a:solidFill>
            <a:schemeClr val="accent2"/>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zh-CN" altLang="en-US" sz="1200" dirty="0">
                <a:solidFill>
                  <a:schemeClr val="bg1"/>
                </a:solidFill>
                <a:latin typeface="微软雅黑" panose="020B0503020204020204" pitchFamily="34" charset="-122"/>
                <a:ea typeface="微软雅黑" panose="020B0503020204020204" pitchFamily="34" charset="-122"/>
                <a:cs typeface="Gotham Light"/>
              </a:rPr>
              <a:t>月份</a:t>
            </a:r>
            <a:br>
              <a:rPr lang="en-US" sz="1200" dirty="0">
                <a:solidFill>
                  <a:schemeClr val="bg1"/>
                </a:solidFill>
                <a:latin typeface="微软雅黑" panose="020B0503020204020204" pitchFamily="34" charset="-122"/>
                <a:ea typeface="微软雅黑" panose="020B0503020204020204" pitchFamily="34" charset="-122"/>
                <a:cs typeface="Gotham Light"/>
              </a:rPr>
            </a:br>
            <a:r>
              <a:rPr lang="en-US" sz="1200" dirty="0">
                <a:solidFill>
                  <a:schemeClr val="bg1"/>
                </a:solidFill>
                <a:latin typeface="微软雅黑" panose="020B0503020204020204" pitchFamily="34" charset="-122"/>
                <a:ea typeface="微软雅黑" panose="020B0503020204020204" pitchFamily="34" charset="-122"/>
                <a:cs typeface="Gotham Light"/>
              </a:rPr>
              <a:t>2011</a:t>
            </a: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sp>
        <p:nvSpPr>
          <p:cNvPr id="355" name="Rectangle 28"/>
          <p:cNvSpPr/>
          <p:nvPr/>
        </p:nvSpPr>
        <p:spPr>
          <a:xfrm>
            <a:off x="4345323" y="1421410"/>
            <a:ext cx="2634597" cy="433452"/>
          </a:xfrm>
          <a:prstGeom prst="rect">
            <a:avLst/>
          </a:prstGeom>
        </p:spPr>
        <p:txBody>
          <a:bodyPr wrap="square">
            <a:spAutoFit/>
          </a:bodyPr>
          <a:lstStyle/>
          <a:p>
            <a:pPr>
              <a:lnSpc>
                <a:spcPts val="1320"/>
              </a:lnSpc>
            </a:pP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目标达成</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Gotham Medium"/>
            </a:endParaRPr>
          </a:p>
          <a:p>
            <a:pPr>
              <a:lnSpc>
                <a:spcPts val="132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Light"/>
              </a:rPr>
              <a:t>单击此处添加副标题或详细文本描述</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Gotham Light"/>
            </a:endParaRPr>
          </a:p>
        </p:txBody>
      </p:sp>
      <p:sp>
        <p:nvSpPr>
          <p:cNvPr id="356" name="Oval 29"/>
          <p:cNvSpPr/>
          <p:nvPr/>
        </p:nvSpPr>
        <p:spPr>
          <a:xfrm>
            <a:off x="3921760" y="2730644"/>
            <a:ext cx="193040" cy="193040"/>
          </a:xfrm>
          <a:prstGeom prst="ellipse">
            <a:avLst/>
          </a:prstGeom>
          <a:solidFill>
            <a:schemeClr val="bg1"/>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tx2"/>
              </a:solidFill>
              <a:latin typeface="微软雅黑" panose="020B0503020204020204" pitchFamily="34" charset="-122"/>
              <a:ea typeface="微软雅黑" panose="020B0503020204020204" pitchFamily="34" charset="-122"/>
              <a:cs typeface="Gotham Light"/>
            </a:endParaRPr>
          </a:p>
        </p:txBody>
      </p:sp>
      <p:sp>
        <p:nvSpPr>
          <p:cNvPr id="358" name="Oval 32"/>
          <p:cNvSpPr/>
          <p:nvPr/>
        </p:nvSpPr>
        <p:spPr>
          <a:xfrm>
            <a:off x="3276600" y="3125614"/>
            <a:ext cx="568960" cy="568960"/>
          </a:xfrm>
          <a:prstGeom prst="ellipse">
            <a:avLst/>
          </a:prstGeom>
          <a:solidFill>
            <a:schemeClr val="accent3"/>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zh-CN" altLang="en-US" sz="1200" dirty="0">
                <a:solidFill>
                  <a:schemeClr val="bg1"/>
                </a:solidFill>
                <a:latin typeface="微软雅黑" panose="020B0503020204020204" pitchFamily="34" charset="-122"/>
                <a:ea typeface="微软雅黑" panose="020B0503020204020204" pitchFamily="34" charset="-122"/>
                <a:cs typeface="Gotham Light"/>
              </a:rPr>
              <a:t>月份</a:t>
            </a:r>
            <a:br>
              <a:rPr lang="en-US" sz="1200" dirty="0">
                <a:solidFill>
                  <a:schemeClr val="bg1"/>
                </a:solidFill>
                <a:latin typeface="微软雅黑" panose="020B0503020204020204" pitchFamily="34" charset="-122"/>
                <a:ea typeface="微软雅黑" panose="020B0503020204020204" pitchFamily="34" charset="-122"/>
                <a:cs typeface="Gotham Light"/>
              </a:rPr>
            </a:br>
            <a:r>
              <a:rPr lang="en-US" sz="1200" dirty="0">
                <a:solidFill>
                  <a:schemeClr val="bg1"/>
                </a:solidFill>
                <a:latin typeface="微软雅黑" panose="020B0503020204020204" pitchFamily="34" charset="-122"/>
                <a:ea typeface="微软雅黑" panose="020B0503020204020204" pitchFamily="34" charset="-122"/>
                <a:cs typeface="Gotham Light"/>
              </a:rPr>
              <a:t>2010</a:t>
            </a: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sp>
        <p:nvSpPr>
          <p:cNvPr id="359" name="Rectangle 33"/>
          <p:cNvSpPr/>
          <p:nvPr/>
        </p:nvSpPr>
        <p:spPr>
          <a:xfrm>
            <a:off x="3906520" y="3198004"/>
            <a:ext cx="2302473" cy="592470"/>
          </a:xfrm>
          <a:prstGeom prst="rect">
            <a:avLst/>
          </a:prstGeom>
        </p:spPr>
        <p:txBody>
          <a:bodyPr wrap="square">
            <a:spAutoFit/>
          </a:bodyPr>
          <a:lstStyle/>
          <a:p>
            <a:pPr>
              <a:lnSpc>
                <a:spcPts val="1320"/>
              </a:lnSpc>
            </a:pP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里程碑</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Gotham Medium"/>
            </a:endParaRPr>
          </a:p>
          <a:p>
            <a:pPr>
              <a:lnSpc>
                <a:spcPts val="132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Gotham Light"/>
              </a:rPr>
              <a:t>单击此处添加副标题或详细文本描述</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Gotham Light"/>
            </a:endParaRPr>
          </a:p>
        </p:txBody>
      </p:sp>
      <p:sp>
        <p:nvSpPr>
          <p:cNvPr id="360" name="Oval 34"/>
          <p:cNvSpPr/>
          <p:nvPr/>
        </p:nvSpPr>
        <p:spPr>
          <a:xfrm>
            <a:off x="3464560" y="2730644"/>
            <a:ext cx="193040" cy="193040"/>
          </a:xfrm>
          <a:prstGeom prst="ellipse">
            <a:avLst/>
          </a:prstGeom>
          <a:solidFill>
            <a:schemeClr val="bg1"/>
          </a:solidFill>
          <a:ln w="28575" cmpd="sng">
            <a:solidFill>
              <a:schemeClr val="accent3"/>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tx2"/>
              </a:solidFill>
              <a:latin typeface="微软雅黑" panose="020B0503020204020204" pitchFamily="34" charset="-122"/>
              <a:ea typeface="微软雅黑" panose="020B0503020204020204" pitchFamily="34" charset="-122"/>
              <a:cs typeface="Gotham Light"/>
            </a:endParaRPr>
          </a:p>
        </p:txBody>
      </p:sp>
      <p:sp>
        <p:nvSpPr>
          <p:cNvPr id="362" name="Oval 37"/>
          <p:cNvSpPr/>
          <p:nvPr/>
        </p:nvSpPr>
        <p:spPr>
          <a:xfrm>
            <a:off x="5257800" y="1997854"/>
            <a:ext cx="568960" cy="568960"/>
          </a:xfrm>
          <a:prstGeom prst="ellipse">
            <a:avLst/>
          </a:prstGeom>
          <a:solidFill>
            <a:schemeClr val="accent2"/>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zh-CN" altLang="en-US" sz="1200" dirty="0">
                <a:solidFill>
                  <a:schemeClr val="bg1"/>
                </a:solidFill>
                <a:latin typeface="微软雅黑" panose="020B0503020204020204" pitchFamily="34" charset="-122"/>
                <a:ea typeface="微软雅黑" panose="020B0503020204020204" pitchFamily="34" charset="-122"/>
                <a:cs typeface="Gotham Light"/>
              </a:rPr>
              <a:t>月份</a:t>
            </a:r>
            <a:br>
              <a:rPr lang="en-US" sz="1200" dirty="0">
                <a:solidFill>
                  <a:schemeClr val="bg1"/>
                </a:solidFill>
                <a:latin typeface="微软雅黑" panose="020B0503020204020204" pitchFamily="34" charset="-122"/>
                <a:ea typeface="微软雅黑" panose="020B0503020204020204" pitchFamily="34" charset="-122"/>
                <a:cs typeface="Gotham Light"/>
              </a:rPr>
            </a:br>
            <a:r>
              <a:rPr lang="en-US" sz="1200" dirty="0">
                <a:solidFill>
                  <a:schemeClr val="bg1"/>
                </a:solidFill>
                <a:latin typeface="微软雅黑" panose="020B0503020204020204" pitchFamily="34" charset="-122"/>
                <a:ea typeface="微软雅黑" panose="020B0503020204020204" pitchFamily="34" charset="-122"/>
                <a:cs typeface="Gotham Light"/>
              </a:rPr>
              <a:t>2012</a:t>
            </a: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sp>
        <p:nvSpPr>
          <p:cNvPr id="363" name="Rectangle 38"/>
          <p:cNvSpPr/>
          <p:nvPr/>
        </p:nvSpPr>
        <p:spPr>
          <a:xfrm>
            <a:off x="5869323" y="2071650"/>
            <a:ext cx="2634597" cy="433452"/>
          </a:xfrm>
          <a:prstGeom prst="rect">
            <a:avLst/>
          </a:prstGeom>
        </p:spPr>
        <p:txBody>
          <a:bodyPr wrap="square">
            <a:spAutoFit/>
          </a:bodyPr>
          <a:lstStyle/>
          <a:p>
            <a:pPr>
              <a:lnSpc>
                <a:spcPts val="1320"/>
              </a:lnSpc>
            </a:pPr>
            <a:r>
              <a:rPr lang="en-US" sz="160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IPO</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Gotham Medium"/>
            </a:endParaRPr>
          </a:p>
          <a:p>
            <a:pPr>
              <a:lnSpc>
                <a:spcPts val="132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Gotham Light"/>
              </a:rPr>
              <a:t>单击此处添加副标题或详细文本描述</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Gotham Light"/>
            </a:endParaRPr>
          </a:p>
        </p:txBody>
      </p:sp>
      <p:sp>
        <p:nvSpPr>
          <p:cNvPr id="364" name="Oval 39"/>
          <p:cNvSpPr/>
          <p:nvPr/>
        </p:nvSpPr>
        <p:spPr>
          <a:xfrm>
            <a:off x="5445760" y="2730644"/>
            <a:ext cx="193040" cy="193040"/>
          </a:xfrm>
          <a:prstGeom prst="ellipse">
            <a:avLst/>
          </a:prstGeom>
          <a:solidFill>
            <a:schemeClr val="bg1"/>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tx2"/>
              </a:solidFill>
              <a:latin typeface="微软雅黑" panose="020B0503020204020204" pitchFamily="34" charset="-122"/>
              <a:ea typeface="微软雅黑" panose="020B0503020204020204" pitchFamily="34" charset="-122"/>
              <a:cs typeface="Gotham Light"/>
            </a:endParaRPr>
          </a:p>
        </p:txBody>
      </p:sp>
      <p:sp>
        <p:nvSpPr>
          <p:cNvPr id="366" name="Oval 42"/>
          <p:cNvSpPr/>
          <p:nvPr/>
        </p:nvSpPr>
        <p:spPr>
          <a:xfrm>
            <a:off x="6593840" y="3125614"/>
            <a:ext cx="568960" cy="568960"/>
          </a:xfrm>
          <a:prstGeom prst="ellipse">
            <a:avLst/>
          </a:prstGeom>
          <a:solidFill>
            <a:schemeClr val="accent5"/>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r>
              <a:rPr lang="zh-CN" altLang="en-US" sz="1200" dirty="0" smtClean="0">
                <a:solidFill>
                  <a:schemeClr val="bg1"/>
                </a:solidFill>
                <a:latin typeface="微软雅黑" panose="020B0503020204020204" pitchFamily="34" charset="-122"/>
                <a:ea typeface="微软雅黑" panose="020B0503020204020204" pitchFamily="34" charset="-122"/>
                <a:cs typeface="Gotham Light"/>
              </a:rPr>
              <a:t>月份</a:t>
            </a:r>
            <a:br>
              <a:rPr lang="en-US" sz="1200" dirty="0" smtClean="0">
                <a:solidFill>
                  <a:schemeClr val="bg1"/>
                </a:solidFill>
                <a:latin typeface="微软雅黑" panose="020B0503020204020204" pitchFamily="34" charset="-122"/>
                <a:ea typeface="微软雅黑" panose="020B0503020204020204" pitchFamily="34" charset="-122"/>
                <a:cs typeface="Gotham Light"/>
              </a:rPr>
            </a:br>
            <a:r>
              <a:rPr lang="en-US" sz="1200" dirty="0" smtClean="0">
                <a:solidFill>
                  <a:schemeClr val="bg1"/>
                </a:solidFill>
                <a:latin typeface="微软雅黑" panose="020B0503020204020204" pitchFamily="34" charset="-122"/>
                <a:ea typeface="微软雅黑" panose="020B0503020204020204" pitchFamily="34" charset="-122"/>
                <a:cs typeface="Gotham Light"/>
              </a:rPr>
              <a:t>2015</a:t>
            </a:r>
            <a:endParaRPr lang="en-US" sz="1200" dirty="0">
              <a:solidFill>
                <a:schemeClr val="bg1"/>
              </a:solidFill>
              <a:latin typeface="微软雅黑" panose="020B0503020204020204" pitchFamily="34" charset="-122"/>
              <a:ea typeface="微软雅黑" panose="020B0503020204020204" pitchFamily="34" charset="-122"/>
              <a:cs typeface="Gotham Light"/>
            </a:endParaRPr>
          </a:p>
        </p:txBody>
      </p:sp>
      <p:sp>
        <p:nvSpPr>
          <p:cNvPr id="367" name="Rectangle 43"/>
          <p:cNvSpPr/>
          <p:nvPr/>
        </p:nvSpPr>
        <p:spPr>
          <a:xfrm>
            <a:off x="7223761" y="3198004"/>
            <a:ext cx="1788160" cy="602729"/>
          </a:xfrm>
          <a:prstGeom prst="rect">
            <a:avLst/>
          </a:prstGeom>
        </p:spPr>
        <p:txBody>
          <a:bodyPr wrap="square">
            <a:spAutoFit/>
          </a:bodyPr>
          <a:lstStyle/>
          <a:p>
            <a:pPr>
              <a:lnSpc>
                <a:spcPts val="1320"/>
              </a:lnSpc>
            </a:pPr>
            <a:r>
              <a:rPr lang="en-US" altLang="zh-CN" sz="160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10</a:t>
            </a: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cs typeface="Gotham Medium"/>
              </a:rPr>
              <a:t>亿销售额</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Gotham Medium"/>
            </a:endParaRPr>
          </a:p>
          <a:p>
            <a:pPr>
              <a:lnSpc>
                <a:spcPts val="132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Gotham Light"/>
              </a:rPr>
              <a:t>单击此处添加副标题或详细文本描述</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Gotham Light"/>
            </a:endParaRPr>
          </a:p>
        </p:txBody>
      </p:sp>
      <p:sp>
        <p:nvSpPr>
          <p:cNvPr id="368" name="Oval 44"/>
          <p:cNvSpPr/>
          <p:nvPr/>
        </p:nvSpPr>
        <p:spPr>
          <a:xfrm>
            <a:off x="6781800" y="2730644"/>
            <a:ext cx="193040" cy="193040"/>
          </a:xfrm>
          <a:prstGeom prst="ellipse">
            <a:avLst/>
          </a:prstGeom>
          <a:solidFill>
            <a:schemeClr val="bg1"/>
          </a:solidFill>
          <a:ln w="28575" cmpd="sng">
            <a:solidFill>
              <a:schemeClr val="accent5"/>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algn="ctr">
              <a:lnSpc>
                <a:spcPts val="1320"/>
              </a:lnSpc>
            </a:pPr>
            <a:endParaRPr lang="en-US" sz="1200" dirty="0">
              <a:solidFill>
                <a:schemeClr val="accent5"/>
              </a:solidFill>
              <a:latin typeface="微软雅黑" panose="020B0503020204020204" pitchFamily="34" charset="-122"/>
              <a:ea typeface="微软雅黑" panose="020B0503020204020204" pitchFamily="34" charset="-122"/>
              <a:cs typeface="Gotham Light"/>
            </a:endParaRPr>
          </a:p>
        </p:txBody>
      </p:sp>
    </p:spTree>
  </p:cSld>
  <p:clrMapOvr>
    <a:masterClrMapping/>
  </p:clrMapOvr>
  <p:transition spd="slow"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5"/>
                                        </p:tgtEl>
                                        <p:attrNameLst>
                                          <p:attrName>style.visibility</p:attrName>
                                        </p:attrNameLst>
                                      </p:cBhvr>
                                      <p:to>
                                        <p:strVal val="visible"/>
                                      </p:to>
                                    </p:set>
                                    <p:animEffect transition="in" filter="wipe(left)">
                                      <p:cBhvr>
                                        <p:cTn id="7" dur="500"/>
                                        <p:tgtEl>
                                          <p:spTgt spid="3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0"/>
                                        </p:tgtEl>
                                        <p:attrNameLst>
                                          <p:attrName>style.visibility</p:attrName>
                                        </p:attrNameLst>
                                      </p:cBhvr>
                                      <p:to>
                                        <p:strVal val="visible"/>
                                      </p:to>
                                    </p:set>
                                    <p:animEffect transition="in" filter="fade">
                                      <p:cBhvr>
                                        <p:cTn id="12" dur="250"/>
                                        <p:tgtEl>
                                          <p:spTgt spid="350"/>
                                        </p:tgtEl>
                                      </p:cBhvr>
                                    </p:animEffect>
                                  </p:childTnLst>
                                </p:cTn>
                              </p:par>
                              <p:par>
                                <p:cTn id="13" presetID="10" presetClass="entr" presetSubtype="0" fill="hold" nodeType="withEffect">
                                  <p:stCondLst>
                                    <p:cond delay="100"/>
                                  </p:stCondLst>
                                  <p:childTnLst>
                                    <p:set>
                                      <p:cBhvr>
                                        <p:cTn id="14" dur="1" fill="hold">
                                          <p:stCondLst>
                                            <p:cond delay="0"/>
                                          </p:stCondLst>
                                        </p:cTn>
                                        <p:tgtEl>
                                          <p:spTgt spid="352"/>
                                        </p:tgtEl>
                                        <p:attrNameLst>
                                          <p:attrName>style.visibility</p:attrName>
                                        </p:attrNameLst>
                                      </p:cBhvr>
                                      <p:to>
                                        <p:strVal val="visible"/>
                                      </p:to>
                                    </p:set>
                                    <p:animEffect transition="in" filter="fade">
                                      <p:cBhvr>
                                        <p:cTn id="15" dur="250"/>
                                        <p:tgtEl>
                                          <p:spTgt spid="35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46"/>
                                        </p:tgtEl>
                                        <p:attrNameLst>
                                          <p:attrName>style.visibility</p:attrName>
                                        </p:attrNameLst>
                                      </p:cBhvr>
                                      <p:to>
                                        <p:strVal val="visible"/>
                                      </p:to>
                                    </p:set>
                                    <p:animEffect transition="in" filter="fade">
                                      <p:cBhvr>
                                        <p:cTn id="18" dur="250"/>
                                        <p:tgtEl>
                                          <p:spTgt spid="3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48"/>
                                        </p:tgtEl>
                                        <p:attrNameLst>
                                          <p:attrName>style.visibility</p:attrName>
                                        </p:attrNameLst>
                                      </p:cBhvr>
                                      <p:to>
                                        <p:strVal val="visible"/>
                                      </p:to>
                                    </p:set>
                                    <p:animEffect transition="in" filter="fade">
                                      <p:cBhvr>
                                        <p:cTn id="21" dur="250"/>
                                        <p:tgtEl>
                                          <p:spTgt spid="34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51"/>
                                        </p:tgtEl>
                                        <p:attrNameLst>
                                          <p:attrName>style.visibility</p:attrName>
                                        </p:attrNameLst>
                                      </p:cBhvr>
                                      <p:to>
                                        <p:strVal val="visible"/>
                                      </p:to>
                                    </p:set>
                                    <p:animEffect transition="in" filter="fade">
                                      <p:cBhvr>
                                        <p:cTn id="26" dur="250"/>
                                        <p:tgtEl>
                                          <p:spTgt spid="351"/>
                                        </p:tgtEl>
                                      </p:cBhvr>
                                    </p:animEffect>
                                  </p:childTnLst>
                                </p:cTn>
                              </p:par>
                              <p:par>
                                <p:cTn id="27" presetID="10" presetClass="entr" presetSubtype="0" fill="hold" nodeType="withEffect">
                                  <p:stCondLst>
                                    <p:cond delay="100"/>
                                  </p:stCondLst>
                                  <p:childTnLst>
                                    <p:set>
                                      <p:cBhvr>
                                        <p:cTn id="28" dur="1" fill="hold">
                                          <p:stCondLst>
                                            <p:cond delay="0"/>
                                          </p:stCondLst>
                                        </p:cTn>
                                        <p:tgtEl>
                                          <p:spTgt spid="353"/>
                                        </p:tgtEl>
                                        <p:attrNameLst>
                                          <p:attrName>style.visibility</p:attrName>
                                        </p:attrNameLst>
                                      </p:cBhvr>
                                      <p:to>
                                        <p:strVal val="visible"/>
                                      </p:to>
                                    </p:set>
                                    <p:animEffect transition="in" filter="fade">
                                      <p:cBhvr>
                                        <p:cTn id="29" dur="250"/>
                                        <p:tgtEl>
                                          <p:spTgt spid="35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47"/>
                                        </p:tgtEl>
                                        <p:attrNameLst>
                                          <p:attrName>style.visibility</p:attrName>
                                        </p:attrNameLst>
                                      </p:cBhvr>
                                      <p:to>
                                        <p:strVal val="visible"/>
                                      </p:to>
                                    </p:set>
                                    <p:animEffect transition="in" filter="fade">
                                      <p:cBhvr>
                                        <p:cTn id="32" dur="250"/>
                                        <p:tgtEl>
                                          <p:spTgt spid="34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49"/>
                                        </p:tgtEl>
                                        <p:attrNameLst>
                                          <p:attrName>style.visibility</p:attrName>
                                        </p:attrNameLst>
                                      </p:cBhvr>
                                      <p:to>
                                        <p:strVal val="visible"/>
                                      </p:to>
                                    </p:set>
                                    <p:animEffect transition="in" filter="fade">
                                      <p:cBhvr>
                                        <p:cTn id="35" dur="250"/>
                                        <p:tgtEl>
                                          <p:spTgt spid="34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60"/>
                                        </p:tgtEl>
                                        <p:attrNameLst>
                                          <p:attrName>style.visibility</p:attrName>
                                        </p:attrNameLst>
                                      </p:cBhvr>
                                      <p:to>
                                        <p:strVal val="visible"/>
                                      </p:to>
                                    </p:set>
                                    <p:animEffect transition="in" filter="fade">
                                      <p:cBhvr>
                                        <p:cTn id="40" dur="250"/>
                                        <p:tgtEl>
                                          <p:spTgt spid="360"/>
                                        </p:tgtEl>
                                      </p:cBhvr>
                                    </p:animEffect>
                                  </p:childTnLst>
                                </p:cTn>
                              </p:par>
                              <p:par>
                                <p:cTn id="41" presetID="10" presetClass="entr" presetSubtype="0" fill="hold" nodeType="withEffect">
                                  <p:stCondLst>
                                    <p:cond delay="100"/>
                                  </p:stCondLst>
                                  <p:childTnLst>
                                    <p:set>
                                      <p:cBhvr>
                                        <p:cTn id="42" dur="1" fill="hold">
                                          <p:stCondLst>
                                            <p:cond delay="0"/>
                                          </p:stCondLst>
                                        </p:cTn>
                                        <p:tgtEl>
                                          <p:spTgt spid="361"/>
                                        </p:tgtEl>
                                        <p:attrNameLst>
                                          <p:attrName>style.visibility</p:attrName>
                                        </p:attrNameLst>
                                      </p:cBhvr>
                                      <p:to>
                                        <p:strVal val="visible"/>
                                      </p:to>
                                    </p:set>
                                    <p:animEffect transition="in" filter="fade">
                                      <p:cBhvr>
                                        <p:cTn id="43" dur="250"/>
                                        <p:tgtEl>
                                          <p:spTgt spid="36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58"/>
                                        </p:tgtEl>
                                        <p:attrNameLst>
                                          <p:attrName>style.visibility</p:attrName>
                                        </p:attrNameLst>
                                      </p:cBhvr>
                                      <p:to>
                                        <p:strVal val="visible"/>
                                      </p:to>
                                    </p:set>
                                    <p:animEffect transition="in" filter="fade">
                                      <p:cBhvr>
                                        <p:cTn id="46" dur="250"/>
                                        <p:tgtEl>
                                          <p:spTgt spid="35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59"/>
                                        </p:tgtEl>
                                        <p:attrNameLst>
                                          <p:attrName>style.visibility</p:attrName>
                                        </p:attrNameLst>
                                      </p:cBhvr>
                                      <p:to>
                                        <p:strVal val="visible"/>
                                      </p:to>
                                    </p:set>
                                    <p:animEffect transition="in" filter="fade">
                                      <p:cBhvr>
                                        <p:cTn id="49" dur="250"/>
                                        <p:tgtEl>
                                          <p:spTgt spid="359"/>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56"/>
                                        </p:tgtEl>
                                        <p:attrNameLst>
                                          <p:attrName>style.visibility</p:attrName>
                                        </p:attrNameLst>
                                      </p:cBhvr>
                                      <p:to>
                                        <p:strVal val="visible"/>
                                      </p:to>
                                    </p:set>
                                    <p:animEffect transition="in" filter="fade">
                                      <p:cBhvr>
                                        <p:cTn id="54" dur="250"/>
                                        <p:tgtEl>
                                          <p:spTgt spid="356"/>
                                        </p:tgtEl>
                                      </p:cBhvr>
                                    </p:animEffect>
                                  </p:childTnLst>
                                </p:cTn>
                              </p:par>
                              <p:par>
                                <p:cTn id="55" presetID="10" presetClass="entr" presetSubtype="0" fill="hold" nodeType="withEffect">
                                  <p:stCondLst>
                                    <p:cond delay="100"/>
                                  </p:stCondLst>
                                  <p:childTnLst>
                                    <p:set>
                                      <p:cBhvr>
                                        <p:cTn id="56" dur="1" fill="hold">
                                          <p:stCondLst>
                                            <p:cond delay="0"/>
                                          </p:stCondLst>
                                        </p:cTn>
                                        <p:tgtEl>
                                          <p:spTgt spid="357"/>
                                        </p:tgtEl>
                                        <p:attrNameLst>
                                          <p:attrName>style.visibility</p:attrName>
                                        </p:attrNameLst>
                                      </p:cBhvr>
                                      <p:to>
                                        <p:strVal val="visible"/>
                                      </p:to>
                                    </p:set>
                                    <p:animEffect transition="in" filter="fade">
                                      <p:cBhvr>
                                        <p:cTn id="57" dur="250"/>
                                        <p:tgtEl>
                                          <p:spTgt spid="35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54"/>
                                        </p:tgtEl>
                                        <p:attrNameLst>
                                          <p:attrName>style.visibility</p:attrName>
                                        </p:attrNameLst>
                                      </p:cBhvr>
                                      <p:to>
                                        <p:strVal val="visible"/>
                                      </p:to>
                                    </p:set>
                                    <p:animEffect transition="in" filter="fade">
                                      <p:cBhvr>
                                        <p:cTn id="60" dur="250"/>
                                        <p:tgtEl>
                                          <p:spTgt spid="35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55"/>
                                        </p:tgtEl>
                                        <p:attrNameLst>
                                          <p:attrName>style.visibility</p:attrName>
                                        </p:attrNameLst>
                                      </p:cBhvr>
                                      <p:to>
                                        <p:strVal val="visible"/>
                                      </p:to>
                                    </p:set>
                                    <p:animEffect transition="in" filter="fade">
                                      <p:cBhvr>
                                        <p:cTn id="63" dur="250"/>
                                        <p:tgtEl>
                                          <p:spTgt spid="355"/>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64"/>
                                        </p:tgtEl>
                                        <p:attrNameLst>
                                          <p:attrName>style.visibility</p:attrName>
                                        </p:attrNameLst>
                                      </p:cBhvr>
                                      <p:to>
                                        <p:strVal val="visible"/>
                                      </p:to>
                                    </p:set>
                                    <p:animEffect transition="in" filter="fade">
                                      <p:cBhvr>
                                        <p:cTn id="68" dur="250"/>
                                        <p:tgtEl>
                                          <p:spTgt spid="364"/>
                                        </p:tgtEl>
                                      </p:cBhvr>
                                    </p:animEffect>
                                  </p:childTnLst>
                                </p:cTn>
                              </p:par>
                              <p:par>
                                <p:cTn id="69" presetID="10" presetClass="entr" presetSubtype="0" fill="hold" nodeType="withEffect">
                                  <p:stCondLst>
                                    <p:cond delay="100"/>
                                  </p:stCondLst>
                                  <p:childTnLst>
                                    <p:set>
                                      <p:cBhvr>
                                        <p:cTn id="70" dur="1" fill="hold">
                                          <p:stCondLst>
                                            <p:cond delay="0"/>
                                          </p:stCondLst>
                                        </p:cTn>
                                        <p:tgtEl>
                                          <p:spTgt spid="365"/>
                                        </p:tgtEl>
                                        <p:attrNameLst>
                                          <p:attrName>style.visibility</p:attrName>
                                        </p:attrNameLst>
                                      </p:cBhvr>
                                      <p:to>
                                        <p:strVal val="visible"/>
                                      </p:to>
                                    </p:set>
                                    <p:animEffect transition="in" filter="fade">
                                      <p:cBhvr>
                                        <p:cTn id="71" dur="250"/>
                                        <p:tgtEl>
                                          <p:spTgt spid="365"/>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62"/>
                                        </p:tgtEl>
                                        <p:attrNameLst>
                                          <p:attrName>style.visibility</p:attrName>
                                        </p:attrNameLst>
                                      </p:cBhvr>
                                      <p:to>
                                        <p:strVal val="visible"/>
                                      </p:to>
                                    </p:set>
                                    <p:animEffect transition="in" filter="fade">
                                      <p:cBhvr>
                                        <p:cTn id="74" dur="250"/>
                                        <p:tgtEl>
                                          <p:spTgt spid="362"/>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63"/>
                                        </p:tgtEl>
                                        <p:attrNameLst>
                                          <p:attrName>style.visibility</p:attrName>
                                        </p:attrNameLst>
                                      </p:cBhvr>
                                      <p:to>
                                        <p:strVal val="visible"/>
                                      </p:to>
                                    </p:set>
                                    <p:animEffect transition="in" filter="fade">
                                      <p:cBhvr>
                                        <p:cTn id="77" dur="250"/>
                                        <p:tgtEl>
                                          <p:spTgt spid="36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68"/>
                                        </p:tgtEl>
                                        <p:attrNameLst>
                                          <p:attrName>style.visibility</p:attrName>
                                        </p:attrNameLst>
                                      </p:cBhvr>
                                      <p:to>
                                        <p:strVal val="visible"/>
                                      </p:to>
                                    </p:set>
                                    <p:animEffect transition="in" filter="fade">
                                      <p:cBhvr>
                                        <p:cTn id="82" dur="250"/>
                                        <p:tgtEl>
                                          <p:spTgt spid="368"/>
                                        </p:tgtEl>
                                      </p:cBhvr>
                                    </p:animEffect>
                                  </p:childTnLst>
                                </p:cTn>
                              </p:par>
                              <p:par>
                                <p:cTn id="83" presetID="10" presetClass="entr" presetSubtype="0" fill="hold" nodeType="withEffect">
                                  <p:stCondLst>
                                    <p:cond delay="100"/>
                                  </p:stCondLst>
                                  <p:childTnLst>
                                    <p:set>
                                      <p:cBhvr>
                                        <p:cTn id="84" dur="1" fill="hold">
                                          <p:stCondLst>
                                            <p:cond delay="0"/>
                                          </p:stCondLst>
                                        </p:cTn>
                                        <p:tgtEl>
                                          <p:spTgt spid="369"/>
                                        </p:tgtEl>
                                        <p:attrNameLst>
                                          <p:attrName>style.visibility</p:attrName>
                                        </p:attrNameLst>
                                      </p:cBhvr>
                                      <p:to>
                                        <p:strVal val="visible"/>
                                      </p:to>
                                    </p:set>
                                    <p:animEffect transition="in" filter="fade">
                                      <p:cBhvr>
                                        <p:cTn id="85" dur="250"/>
                                        <p:tgtEl>
                                          <p:spTgt spid="369"/>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66"/>
                                        </p:tgtEl>
                                        <p:attrNameLst>
                                          <p:attrName>style.visibility</p:attrName>
                                        </p:attrNameLst>
                                      </p:cBhvr>
                                      <p:to>
                                        <p:strVal val="visible"/>
                                      </p:to>
                                    </p:set>
                                    <p:animEffect transition="in" filter="fade">
                                      <p:cBhvr>
                                        <p:cTn id="88" dur="250"/>
                                        <p:tgtEl>
                                          <p:spTgt spid="36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67"/>
                                        </p:tgtEl>
                                        <p:attrNameLst>
                                          <p:attrName>style.visibility</p:attrName>
                                        </p:attrNameLst>
                                      </p:cBhvr>
                                      <p:to>
                                        <p:strVal val="visible"/>
                                      </p:to>
                                    </p:set>
                                    <p:animEffect transition="in" filter="fade">
                                      <p:cBhvr>
                                        <p:cTn id="91" dur="250"/>
                                        <p:tgtEl>
                                          <p:spTgt spid="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 grpId="0" animBg="1"/>
      <p:bldP spid="347" grpId="0" animBg="1"/>
      <p:bldP spid="348" grpId="0"/>
      <p:bldP spid="349" grpId="0"/>
      <p:bldP spid="350" grpId="0" animBg="1"/>
      <p:bldP spid="351" grpId="0" animBg="1"/>
      <p:bldP spid="354" grpId="0" animBg="1"/>
      <p:bldP spid="355" grpId="0"/>
      <p:bldP spid="356" grpId="0" animBg="1"/>
      <p:bldP spid="358" grpId="0" animBg="1"/>
      <p:bldP spid="359" grpId="0"/>
      <p:bldP spid="360" grpId="0" animBg="1"/>
      <p:bldP spid="362" grpId="0" animBg="1"/>
      <p:bldP spid="363" grpId="0"/>
      <p:bldP spid="364" grpId="0" animBg="1"/>
      <p:bldP spid="366" grpId="0" animBg="1"/>
      <p:bldP spid="367" grpId="0"/>
      <p:bldP spid="36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3563888" y="339504"/>
            <a:ext cx="2016224" cy="307777"/>
          </a:xfrm>
          <a:prstGeom prst="rect">
            <a:avLst/>
          </a:prstGeom>
          <a:noFill/>
        </p:spPr>
        <p:txBody>
          <a:bodyPr wrap="square" lIns="0" tIns="0" rIns="0" bIns="0" rtlCol="0">
            <a:spAutoFit/>
          </a:bodyPr>
          <a:lstStyle/>
          <a:p>
            <a:pPr algn="ct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填加标题</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2" name="Image 12" descr="Divider Right.png"/>
          <p:cNvPicPr>
            <a:picLocks noChangeAspect="1"/>
          </p:cNvPicPr>
          <p:nvPr/>
        </p:nvPicPr>
        <p:blipFill>
          <a:blip r:embed="rId1" cstate="screen"/>
          <a:stretch>
            <a:fillRect/>
          </a:stretch>
        </p:blipFill>
        <p:spPr>
          <a:xfrm flipH="1">
            <a:off x="2267744" y="457546"/>
            <a:ext cx="1523362" cy="52721"/>
          </a:xfrm>
          <a:prstGeom prst="rect">
            <a:avLst/>
          </a:prstGeom>
        </p:spPr>
      </p:pic>
      <p:sp>
        <p:nvSpPr>
          <p:cNvPr id="33" name="ZoneTexte 17"/>
          <p:cNvSpPr txBox="1"/>
          <p:nvPr/>
        </p:nvSpPr>
        <p:spPr>
          <a:xfrm>
            <a:off x="3314887" y="659073"/>
            <a:ext cx="2441694" cy="261610"/>
          </a:xfrm>
          <a:prstGeom prst="rect">
            <a:avLst/>
          </a:prstGeom>
          <a:noFill/>
        </p:spPr>
        <p:txBody>
          <a:bodyPr wrap="none" rtlCol="0">
            <a:spAutoFit/>
          </a:bodyPr>
          <a:lstStyle/>
          <a:p>
            <a:pPr algn="ctr"/>
            <a:r>
              <a:rPr lang="zh-CN" altLang="en-US" sz="1100" b="1" i="1" dirty="0" smtClean="0">
                <a:solidFill>
                  <a:srgbClr val="58595B"/>
                </a:solidFill>
                <a:latin typeface="微软雅黑" panose="020B0503020204020204" pitchFamily="34" charset="-122"/>
                <a:ea typeface="微软雅黑" panose="020B0503020204020204" pitchFamily="34" charset="-122"/>
              </a:rPr>
              <a:t>单击此处添加副标题或详细文本描述</a:t>
            </a:r>
            <a:endParaRPr lang="fr-FR" sz="1100" b="1" i="1" dirty="0">
              <a:solidFill>
                <a:srgbClr val="58595B"/>
              </a:solidFill>
              <a:latin typeface="微软雅黑" panose="020B0503020204020204" pitchFamily="34" charset="-122"/>
              <a:ea typeface="微软雅黑" panose="020B0503020204020204" pitchFamily="34" charset="-122"/>
            </a:endParaRPr>
          </a:p>
        </p:txBody>
      </p:sp>
      <p:pic>
        <p:nvPicPr>
          <p:cNvPr id="34" name="Image 12" descr="Divider Right.png"/>
          <p:cNvPicPr>
            <a:picLocks noChangeAspect="1"/>
          </p:cNvPicPr>
          <p:nvPr/>
        </p:nvPicPr>
        <p:blipFill>
          <a:blip r:embed="rId1" cstate="screen"/>
          <a:stretch>
            <a:fillRect/>
          </a:stretch>
        </p:blipFill>
        <p:spPr>
          <a:xfrm rot="10800000" flipH="1">
            <a:off x="5292080" y="457546"/>
            <a:ext cx="1523362" cy="52721"/>
          </a:xfrm>
          <a:prstGeom prst="rect">
            <a:avLst/>
          </a:prstGeom>
        </p:spPr>
      </p:pic>
      <p:sp>
        <p:nvSpPr>
          <p:cNvPr id="393" name="椭圆 392"/>
          <p:cNvSpPr/>
          <p:nvPr/>
        </p:nvSpPr>
        <p:spPr>
          <a:xfrm>
            <a:off x="755576" y="1906671"/>
            <a:ext cx="1423450" cy="1423450"/>
          </a:xfrm>
          <a:prstGeom prst="ellipse">
            <a:avLst/>
          </a:pr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394" name="组合 393"/>
          <p:cNvGrpSpPr/>
          <p:nvPr/>
        </p:nvGrpSpPr>
        <p:grpSpPr>
          <a:xfrm>
            <a:off x="2788781" y="1237560"/>
            <a:ext cx="2846358" cy="2846358"/>
            <a:chOff x="304800" y="673100"/>
            <a:chExt cx="4000500" cy="4000500"/>
          </a:xfrm>
          <a:effectLst>
            <a:outerShdw blurRad="444500" dist="254000" dir="8100000" algn="tr" rotWithShape="0">
              <a:prstClr val="black">
                <a:alpha val="50000"/>
              </a:prstClr>
            </a:outerShdw>
          </a:effectLst>
        </p:grpSpPr>
        <p:sp>
          <p:nvSpPr>
            <p:cNvPr id="398" name="同心圆 39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06" name="椭圆 405"/>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07" name="组合 406"/>
          <p:cNvGrpSpPr/>
          <p:nvPr/>
        </p:nvGrpSpPr>
        <p:grpSpPr>
          <a:xfrm>
            <a:off x="4716016" y="1266554"/>
            <a:ext cx="623903" cy="623903"/>
            <a:chOff x="304800" y="673100"/>
            <a:chExt cx="4000500" cy="4000500"/>
          </a:xfrm>
          <a:effectLst>
            <a:outerShdw blurRad="317500" dist="190500" dir="8100000" algn="tr" rotWithShape="0">
              <a:prstClr val="black">
                <a:alpha val="50000"/>
              </a:prstClr>
            </a:outerShdw>
          </a:effectLst>
        </p:grpSpPr>
        <p:sp>
          <p:nvSpPr>
            <p:cNvPr id="408" name="同心圆 40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rgbClr val="C00000"/>
                </a:solidFill>
                <a:latin typeface="微软雅黑" panose="020B0503020204020204" pitchFamily="34" charset="-122"/>
                <a:ea typeface="微软雅黑" panose="020B0503020204020204" pitchFamily="34" charset="-122"/>
              </a:endParaRPr>
            </a:p>
          </p:txBody>
        </p:sp>
        <p:sp>
          <p:nvSpPr>
            <p:cNvPr id="409" name="椭圆 40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dirty="0" smtClean="0">
                  <a:solidFill>
                    <a:srgbClr val="C00000"/>
                  </a:solidFill>
                  <a:latin typeface="微软雅黑" panose="020B0503020204020204" pitchFamily="34" charset="-122"/>
                  <a:ea typeface="微软雅黑" panose="020B0503020204020204" pitchFamily="34" charset="-122"/>
                </a:rPr>
                <a:t>1</a:t>
              </a:r>
              <a:endParaRPr lang="zh-CN" altLang="en-US" sz="2500" b="1" dirty="0">
                <a:solidFill>
                  <a:srgbClr val="C00000"/>
                </a:solidFill>
                <a:latin typeface="微软雅黑" panose="020B0503020204020204" pitchFamily="34" charset="-122"/>
                <a:ea typeface="微软雅黑" panose="020B0503020204020204" pitchFamily="34" charset="-122"/>
              </a:endParaRPr>
            </a:p>
          </p:txBody>
        </p:sp>
      </p:grpSp>
      <p:grpSp>
        <p:nvGrpSpPr>
          <p:cNvPr id="410" name="组合 409"/>
          <p:cNvGrpSpPr/>
          <p:nvPr/>
        </p:nvGrpSpPr>
        <p:grpSpPr>
          <a:xfrm>
            <a:off x="5261064" y="2306444"/>
            <a:ext cx="623903" cy="623903"/>
            <a:chOff x="304800" y="673100"/>
            <a:chExt cx="4000500" cy="4000500"/>
          </a:xfrm>
          <a:effectLst>
            <a:outerShdw blurRad="317500" dist="190500" dir="8100000" algn="tr" rotWithShape="0">
              <a:prstClr val="black">
                <a:alpha val="50000"/>
              </a:prstClr>
            </a:outerShdw>
          </a:effectLst>
        </p:grpSpPr>
        <p:sp>
          <p:nvSpPr>
            <p:cNvPr id="411" name="同心圆 4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rgbClr val="C00000"/>
                </a:solidFill>
                <a:latin typeface="微软雅黑" panose="020B0503020204020204" pitchFamily="34" charset="-122"/>
                <a:ea typeface="微软雅黑" panose="020B0503020204020204" pitchFamily="34" charset="-122"/>
              </a:endParaRPr>
            </a:p>
          </p:txBody>
        </p:sp>
        <p:sp>
          <p:nvSpPr>
            <p:cNvPr id="412" name="椭圆 41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dirty="0" smtClean="0">
                  <a:solidFill>
                    <a:srgbClr val="C00000"/>
                  </a:solidFill>
                  <a:latin typeface="微软雅黑" panose="020B0503020204020204" pitchFamily="34" charset="-122"/>
                  <a:ea typeface="微软雅黑" panose="020B0503020204020204" pitchFamily="34" charset="-122"/>
                </a:rPr>
                <a:t>2</a:t>
              </a:r>
              <a:endParaRPr lang="zh-CN" altLang="en-US" sz="2500" b="1" dirty="0">
                <a:solidFill>
                  <a:srgbClr val="C00000"/>
                </a:solidFill>
                <a:latin typeface="微软雅黑" panose="020B0503020204020204" pitchFamily="34" charset="-122"/>
                <a:ea typeface="微软雅黑" panose="020B0503020204020204" pitchFamily="34" charset="-122"/>
              </a:endParaRPr>
            </a:p>
          </p:txBody>
        </p:sp>
      </p:grpSp>
      <p:grpSp>
        <p:nvGrpSpPr>
          <p:cNvPr id="413" name="组合 412"/>
          <p:cNvGrpSpPr/>
          <p:nvPr/>
        </p:nvGrpSpPr>
        <p:grpSpPr>
          <a:xfrm>
            <a:off x="4716016" y="3397892"/>
            <a:ext cx="623903" cy="623903"/>
            <a:chOff x="304800" y="673100"/>
            <a:chExt cx="4000500" cy="4000500"/>
          </a:xfrm>
          <a:effectLst>
            <a:outerShdw blurRad="317500" dist="190500" dir="8100000" algn="tr" rotWithShape="0">
              <a:prstClr val="black">
                <a:alpha val="50000"/>
              </a:prstClr>
            </a:outerShdw>
          </a:effectLst>
        </p:grpSpPr>
        <p:sp>
          <p:nvSpPr>
            <p:cNvPr id="414" name="同心圆 4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rgbClr val="C00000"/>
                </a:solidFill>
                <a:latin typeface="微软雅黑" panose="020B0503020204020204" pitchFamily="34" charset="-122"/>
                <a:ea typeface="微软雅黑" panose="020B0503020204020204" pitchFamily="34" charset="-122"/>
              </a:endParaRPr>
            </a:p>
          </p:txBody>
        </p:sp>
        <p:sp>
          <p:nvSpPr>
            <p:cNvPr id="415" name="椭圆 41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dirty="0" smtClean="0">
                  <a:solidFill>
                    <a:srgbClr val="C00000"/>
                  </a:solidFill>
                  <a:latin typeface="微软雅黑" panose="020B0503020204020204" pitchFamily="34" charset="-122"/>
                  <a:ea typeface="微软雅黑" panose="020B0503020204020204" pitchFamily="34" charset="-122"/>
                </a:rPr>
                <a:t>3</a:t>
              </a:r>
              <a:endParaRPr lang="zh-CN" altLang="en-US" sz="2500" b="1" dirty="0">
                <a:solidFill>
                  <a:srgbClr val="C00000"/>
                </a:solidFill>
                <a:latin typeface="微软雅黑" panose="020B0503020204020204" pitchFamily="34" charset="-122"/>
                <a:ea typeface="微软雅黑" panose="020B0503020204020204" pitchFamily="34" charset="-122"/>
              </a:endParaRPr>
            </a:p>
          </p:txBody>
        </p:sp>
      </p:grpSp>
      <p:sp>
        <p:nvSpPr>
          <p:cNvPr id="416" name="TextBox 415"/>
          <p:cNvSpPr txBox="1"/>
          <p:nvPr/>
        </p:nvSpPr>
        <p:spPr>
          <a:xfrm>
            <a:off x="1210819" y="2316237"/>
            <a:ext cx="512961" cy="615553"/>
          </a:xfrm>
          <a:prstGeom prst="rect">
            <a:avLst/>
          </a:prstGeom>
          <a:noFill/>
        </p:spPr>
        <p:txBody>
          <a:bodyPr wrap="none" lIns="0" tIns="0" rIns="0" bIns="0" rtlCol="0">
            <a:spAutoFit/>
          </a:bodyPr>
          <a:lstStyle/>
          <a:p>
            <a:pPr algn="ctr"/>
            <a:r>
              <a:rPr lang="zh-CN" altLang="en-US" sz="2000" b="1" dirty="0" smtClean="0">
                <a:solidFill>
                  <a:schemeClr val="bg1"/>
                </a:solidFill>
                <a:latin typeface="微软雅黑" panose="020B0503020204020204" pitchFamily="34" charset="-122"/>
                <a:ea typeface="微软雅黑" panose="020B0503020204020204" pitchFamily="34" charset="-122"/>
              </a:rPr>
              <a:t>项目</a:t>
            </a:r>
            <a:endParaRPr lang="en-US" altLang="zh-CN" sz="20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2000" b="1" dirty="0" smtClean="0">
                <a:solidFill>
                  <a:schemeClr val="bg1"/>
                </a:solidFill>
                <a:latin typeface="微软雅黑" panose="020B0503020204020204" pitchFamily="34" charset="-122"/>
                <a:ea typeface="微软雅黑" panose="020B0503020204020204" pitchFamily="34" charset="-122"/>
              </a:rPr>
              <a:t>分析</a:t>
            </a:r>
            <a:endParaRPr lang="zh-CN" altLang="en-US" sz="2000" b="1" dirty="0" smtClean="0">
              <a:solidFill>
                <a:schemeClr val="bg1"/>
              </a:solidFill>
              <a:latin typeface="微软雅黑" panose="020B0503020204020204" pitchFamily="34" charset="-122"/>
              <a:ea typeface="微软雅黑" panose="020B0503020204020204" pitchFamily="34" charset="-122"/>
            </a:endParaRPr>
          </a:p>
        </p:txBody>
      </p:sp>
      <p:sp>
        <p:nvSpPr>
          <p:cNvPr id="417" name="TextBox 416"/>
          <p:cNvSpPr txBox="1"/>
          <p:nvPr/>
        </p:nvSpPr>
        <p:spPr>
          <a:xfrm>
            <a:off x="5611772" y="1294801"/>
            <a:ext cx="2200588" cy="577081"/>
          </a:xfrm>
          <a:prstGeom prst="rect">
            <a:avLst/>
          </a:prstGeom>
          <a:noFill/>
        </p:spPr>
        <p:txBody>
          <a:bodyPr wrap="square" lIns="0" tIns="0" rIns="0" bIns="0" rtlCol="0">
            <a:spAutoFit/>
          </a:bodyPr>
          <a:lstStyle/>
          <a:p>
            <a:pPr algn="just">
              <a:lnSpc>
                <a:spcPts val="1500"/>
              </a:lnSpc>
            </a:pPr>
            <a:r>
              <a:rPr lang="zh-CN" altLang="en-US" sz="1000" dirty="0" smtClean="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000" dirty="0" smtClean="0">
                <a:latin typeface="微软雅黑" panose="020B0503020204020204" pitchFamily="34" charset="-122"/>
                <a:ea typeface="微软雅黑" panose="020B0503020204020204" pitchFamily="34" charset="-122"/>
              </a:rPr>
              <a:t>……</a:t>
            </a:r>
            <a:r>
              <a:rPr lang="zh-CN" altLang="en-US" sz="1000" dirty="0" smtClean="0">
                <a:latin typeface="微软雅黑" panose="020B0503020204020204" pitchFamily="34" charset="-122"/>
                <a:ea typeface="微软雅黑" panose="020B0503020204020204" pitchFamily="34" charset="-122"/>
              </a:rPr>
              <a:t>。</a:t>
            </a:r>
            <a:endParaRPr lang="en-US" altLang="zh-CN" sz="1000" dirty="0" smtClean="0">
              <a:latin typeface="微软雅黑" panose="020B0503020204020204" pitchFamily="34" charset="-122"/>
              <a:ea typeface="微软雅黑" panose="020B0503020204020204" pitchFamily="34" charset="-122"/>
            </a:endParaRPr>
          </a:p>
        </p:txBody>
      </p:sp>
      <p:sp>
        <p:nvSpPr>
          <p:cNvPr id="418" name="TextBox 417"/>
          <p:cNvSpPr txBox="1"/>
          <p:nvPr/>
        </p:nvSpPr>
        <p:spPr>
          <a:xfrm>
            <a:off x="6043820" y="2334869"/>
            <a:ext cx="2200588" cy="577081"/>
          </a:xfrm>
          <a:prstGeom prst="rect">
            <a:avLst/>
          </a:prstGeom>
          <a:noFill/>
        </p:spPr>
        <p:txBody>
          <a:bodyPr wrap="square" lIns="0" tIns="0" rIns="0" bIns="0" rtlCol="0">
            <a:spAutoFit/>
          </a:bodyPr>
          <a:lstStyle/>
          <a:p>
            <a:pPr algn="just">
              <a:lnSpc>
                <a:spcPts val="1500"/>
              </a:lnSpc>
            </a:pPr>
            <a:r>
              <a:rPr lang="zh-CN" altLang="en-US" sz="1000" dirty="0" smtClean="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000" dirty="0" smtClean="0">
                <a:latin typeface="微软雅黑" panose="020B0503020204020204" pitchFamily="34" charset="-122"/>
                <a:ea typeface="微软雅黑" panose="020B0503020204020204" pitchFamily="34" charset="-122"/>
              </a:rPr>
              <a:t>……</a:t>
            </a:r>
            <a:r>
              <a:rPr lang="zh-CN" altLang="en-US" sz="1000" dirty="0" smtClean="0">
                <a:latin typeface="微软雅黑" panose="020B0503020204020204" pitchFamily="34" charset="-122"/>
                <a:ea typeface="微软雅黑" panose="020B0503020204020204" pitchFamily="34" charset="-122"/>
              </a:rPr>
              <a:t>。</a:t>
            </a:r>
            <a:endParaRPr lang="en-US" altLang="zh-CN" sz="1000" dirty="0" smtClean="0">
              <a:latin typeface="微软雅黑" panose="020B0503020204020204" pitchFamily="34" charset="-122"/>
              <a:ea typeface="微软雅黑" panose="020B0503020204020204" pitchFamily="34" charset="-122"/>
            </a:endParaRPr>
          </a:p>
        </p:txBody>
      </p:sp>
      <p:sp>
        <p:nvSpPr>
          <p:cNvPr id="419" name="TextBox 418"/>
          <p:cNvSpPr txBox="1"/>
          <p:nvPr/>
        </p:nvSpPr>
        <p:spPr>
          <a:xfrm>
            <a:off x="5558416" y="3449183"/>
            <a:ext cx="2200588" cy="577081"/>
          </a:xfrm>
          <a:prstGeom prst="rect">
            <a:avLst/>
          </a:prstGeom>
          <a:noFill/>
        </p:spPr>
        <p:txBody>
          <a:bodyPr wrap="square" lIns="0" tIns="0" rIns="0" bIns="0" rtlCol="0">
            <a:spAutoFit/>
          </a:bodyPr>
          <a:lstStyle/>
          <a:p>
            <a:pPr algn="just">
              <a:lnSpc>
                <a:spcPts val="1500"/>
              </a:lnSpc>
            </a:pPr>
            <a:r>
              <a:rPr lang="zh-CN" altLang="en-US" sz="1000" dirty="0" smtClean="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000" dirty="0" smtClean="0">
                <a:latin typeface="微软雅黑" panose="020B0503020204020204" pitchFamily="34" charset="-122"/>
                <a:ea typeface="微软雅黑" panose="020B0503020204020204" pitchFamily="34" charset="-122"/>
              </a:rPr>
              <a:t>……</a:t>
            </a:r>
            <a:r>
              <a:rPr lang="zh-CN" altLang="en-US" sz="1000" dirty="0" smtClean="0">
                <a:latin typeface="微软雅黑" panose="020B0503020204020204" pitchFamily="34" charset="-122"/>
                <a:ea typeface="微软雅黑" panose="020B0503020204020204" pitchFamily="34" charset="-122"/>
              </a:rPr>
              <a:t>。</a:t>
            </a:r>
            <a:endParaRPr lang="en-US" altLang="zh-CN" sz="1000" dirty="0" smtClean="0">
              <a:latin typeface="微软雅黑" panose="020B0503020204020204" pitchFamily="34" charset="-122"/>
              <a:ea typeface="微软雅黑" panose="020B0503020204020204" pitchFamily="34" charset="-122"/>
            </a:endParaRPr>
          </a:p>
        </p:txBody>
      </p:sp>
      <p:sp>
        <p:nvSpPr>
          <p:cNvPr id="420" name="TextBox 419"/>
          <p:cNvSpPr txBox="1"/>
          <p:nvPr/>
        </p:nvSpPr>
        <p:spPr>
          <a:xfrm>
            <a:off x="3275855" y="1925409"/>
            <a:ext cx="1752111" cy="1373068"/>
          </a:xfrm>
          <a:prstGeom prst="rect">
            <a:avLst/>
          </a:prstGeom>
          <a:noFill/>
        </p:spPr>
        <p:txBody>
          <a:bodyPr wrap="square" lIns="0" tIns="0" rIns="0" bIns="0" rtlCol="0">
            <a:spAutoFit/>
          </a:bodyPr>
          <a:lstStyle/>
          <a:p>
            <a:pPr algn="just">
              <a:lnSpc>
                <a:spcPct val="130000"/>
              </a:lnSpc>
            </a:pPr>
            <a:r>
              <a:rPr lang="zh-CN" altLang="en-US" sz="1400" dirty="0">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r>
              <a:rPr lang="en-US" altLang="zh-CN" sz="1400" dirty="0" smtClean="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sp>
        <p:nvSpPr>
          <p:cNvPr id="421" name="Half Frame 12"/>
          <p:cNvSpPr/>
          <p:nvPr/>
        </p:nvSpPr>
        <p:spPr>
          <a:xfrm rot="8097294">
            <a:off x="2212685" y="2425511"/>
            <a:ext cx="360168" cy="395798"/>
          </a:xfrm>
          <a:prstGeom prst="halfFrame">
            <a:avLst/>
          </a:prstGeom>
          <a:solidFill>
            <a:schemeClr val="tx1">
              <a:lumMod val="65000"/>
              <a:lumOff val="35000"/>
            </a:schemeClr>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Tree>
  </p:cSld>
  <p:clrMapOvr>
    <a:masterClrMapping/>
  </p:clrMapOvr>
  <p:transition spd="slow" advClick="0" advTm="0">
    <p:pull/>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14:presetBounceEnd="44000">
                                      <p:stCondLst>
                                        <p:cond delay="0"/>
                                      </p:stCondLst>
                                      <p:childTnLst>
                                        <p:set>
                                          <p:cBhvr>
                                            <p:cTn id="6" dur="1" fill="hold">
                                              <p:stCondLst>
                                                <p:cond delay="0"/>
                                              </p:stCondLst>
                                            </p:cTn>
                                            <p:tgtEl>
                                              <p:spTgt spid="393"/>
                                            </p:tgtEl>
                                            <p:attrNameLst>
                                              <p:attrName>style.visibility</p:attrName>
                                            </p:attrNameLst>
                                          </p:cBhvr>
                                          <p:to>
                                            <p:strVal val="visible"/>
                                          </p:to>
                                        </p:set>
                                        <p:anim calcmode="lin" valueType="num" p14:bounceEnd="44000">
                                          <p:cBhvr additive="base">
                                            <p:cTn id="7" dur="500" fill="hold"/>
                                            <p:tgtEl>
                                              <p:spTgt spid="393"/>
                                            </p:tgtEl>
                                            <p:attrNameLst>
                                              <p:attrName>ppt_x</p:attrName>
                                            </p:attrNameLst>
                                          </p:cBhvr>
                                          <p:tavLst>
                                            <p:tav tm="0">
                                              <p:val>
                                                <p:strVal val="#ppt_x"/>
                                              </p:val>
                                            </p:tav>
                                            <p:tav tm="100000">
                                              <p:val>
                                                <p:strVal val="#ppt_x"/>
                                              </p:val>
                                            </p:tav>
                                          </p:tavLst>
                                        </p:anim>
                                        <p:anim calcmode="lin" valueType="num" p14:bounceEnd="44000">
                                          <p:cBhvr additive="base">
                                            <p:cTn id="8" dur="500" fill="hold"/>
                                            <p:tgtEl>
                                              <p:spTgt spid="39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421"/>
                                            </p:tgtEl>
                                            <p:attrNameLst>
                                              <p:attrName>style.visibility</p:attrName>
                                            </p:attrNameLst>
                                          </p:cBhvr>
                                          <p:to>
                                            <p:strVal val="visible"/>
                                          </p:to>
                                        </p:set>
                                        <p:animEffect transition="in" filter="wipe(left)">
                                          <p:cBhvr>
                                            <p:cTn id="12" dur="500"/>
                                            <p:tgtEl>
                                              <p:spTgt spid="421"/>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416"/>
                                            </p:tgtEl>
                                            <p:attrNameLst>
                                              <p:attrName>style.visibility</p:attrName>
                                            </p:attrNameLst>
                                          </p:cBhvr>
                                          <p:to>
                                            <p:strVal val="visible"/>
                                          </p:to>
                                        </p:set>
                                        <p:anim calcmode="lin" valueType="num">
                                          <p:cBhvr>
                                            <p:cTn id="16" dur="500" fill="hold"/>
                                            <p:tgtEl>
                                              <p:spTgt spid="416"/>
                                            </p:tgtEl>
                                            <p:attrNameLst>
                                              <p:attrName>ppt_w</p:attrName>
                                            </p:attrNameLst>
                                          </p:cBhvr>
                                          <p:tavLst>
                                            <p:tav tm="0">
                                              <p:val>
                                                <p:fltVal val="0"/>
                                              </p:val>
                                            </p:tav>
                                            <p:tav tm="100000">
                                              <p:val>
                                                <p:strVal val="#ppt_w"/>
                                              </p:val>
                                            </p:tav>
                                          </p:tavLst>
                                        </p:anim>
                                        <p:anim calcmode="lin" valueType="num">
                                          <p:cBhvr>
                                            <p:cTn id="17" dur="500" fill="hold"/>
                                            <p:tgtEl>
                                              <p:spTgt spid="416"/>
                                            </p:tgtEl>
                                            <p:attrNameLst>
                                              <p:attrName>ppt_h</p:attrName>
                                            </p:attrNameLst>
                                          </p:cBhvr>
                                          <p:tavLst>
                                            <p:tav tm="0">
                                              <p:val>
                                                <p:fltVal val="0"/>
                                              </p:val>
                                            </p:tav>
                                            <p:tav tm="100000">
                                              <p:val>
                                                <p:strVal val="#ppt_h"/>
                                              </p:val>
                                            </p:tav>
                                          </p:tavLst>
                                        </p:anim>
                                        <p:animEffect transition="in" filter="fade">
                                          <p:cBhvr>
                                            <p:cTn id="18" dur="500"/>
                                            <p:tgtEl>
                                              <p:spTgt spid="416"/>
                                            </p:tgtEl>
                                          </p:cBhvr>
                                        </p:animEffect>
                                      </p:childTnLst>
                                    </p:cTn>
                                  </p:par>
                                </p:childTnLst>
                              </p:cTn>
                            </p:par>
                            <p:par>
                              <p:cTn id="19" fill="hold">
                                <p:stCondLst>
                                  <p:cond delay="1500"/>
                                </p:stCondLst>
                                <p:childTnLst>
                                  <p:par>
                                    <p:cTn id="20" presetID="2" presetClass="entr" presetSubtype="1" fill="hold" nodeType="afterEffect" p14:presetBounceEnd="44000">
                                      <p:stCondLst>
                                        <p:cond delay="0"/>
                                      </p:stCondLst>
                                      <p:childTnLst>
                                        <p:set>
                                          <p:cBhvr>
                                            <p:cTn id="21" dur="1" fill="hold">
                                              <p:stCondLst>
                                                <p:cond delay="0"/>
                                              </p:stCondLst>
                                            </p:cTn>
                                            <p:tgtEl>
                                              <p:spTgt spid="394"/>
                                            </p:tgtEl>
                                            <p:attrNameLst>
                                              <p:attrName>style.visibility</p:attrName>
                                            </p:attrNameLst>
                                          </p:cBhvr>
                                          <p:to>
                                            <p:strVal val="visible"/>
                                          </p:to>
                                        </p:set>
                                        <p:anim calcmode="lin" valueType="num" p14:bounceEnd="44000">
                                          <p:cBhvr additive="base">
                                            <p:cTn id="22" dur="500" fill="hold"/>
                                            <p:tgtEl>
                                              <p:spTgt spid="394"/>
                                            </p:tgtEl>
                                            <p:attrNameLst>
                                              <p:attrName>ppt_x</p:attrName>
                                            </p:attrNameLst>
                                          </p:cBhvr>
                                          <p:tavLst>
                                            <p:tav tm="0">
                                              <p:val>
                                                <p:strVal val="#ppt_x"/>
                                              </p:val>
                                            </p:tav>
                                            <p:tav tm="100000">
                                              <p:val>
                                                <p:strVal val="#ppt_x"/>
                                              </p:val>
                                            </p:tav>
                                          </p:tavLst>
                                        </p:anim>
                                        <p:anim calcmode="lin" valueType="num" p14:bounceEnd="44000">
                                          <p:cBhvr additive="base">
                                            <p:cTn id="23" dur="500" fill="hold"/>
                                            <p:tgtEl>
                                              <p:spTgt spid="394"/>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420"/>
                                            </p:tgtEl>
                                            <p:attrNameLst>
                                              <p:attrName>style.visibility</p:attrName>
                                            </p:attrNameLst>
                                          </p:cBhvr>
                                          <p:to>
                                            <p:strVal val="visible"/>
                                          </p:to>
                                        </p:set>
                                        <p:animEffect transition="in" filter="wipe(up)">
                                          <p:cBhvr>
                                            <p:cTn id="27" dur="500"/>
                                            <p:tgtEl>
                                              <p:spTgt spid="420"/>
                                            </p:tgtEl>
                                          </p:cBhvr>
                                        </p:animEffect>
                                      </p:childTnLst>
                                    </p:cTn>
                                  </p:par>
                                </p:childTnLst>
                              </p:cTn>
                            </p:par>
                            <p:par>
                              <p:cTn id="28" fill="hold">
                                <p:stCondLst>
                                  <p:cond delay="2500"/>
                                </p:stCondLst>
                                <p:childTnLst>
                                  <p:par>
                                    <p:cTn id="29" presetID="52" presetClass="entr" presetSubtype="0" fill="hold" nodeType="afterEffect">
                                      <p:stCondLst>
                                        <p:cond delay="0"/>
                                      </p:stCondLst>
                                      <p:childTnLst>
                                        <p:set>
                                          <p:cBhvr>
                                            <p:cTn id="30" dur="1" fill="hold">
                                              <p:stCondLst>
                                                <p:cond delay="0"/>
                                              </p:stCondLst>
                                            </p:cTn>
                                            <p:tgtEl>
                                              <p:spTgt spid="407"/>
                                            </p:tgtEl>
                                            <p:attrNameLst>
                                              <p:attrName>style.visibility</p:attrName>
                                            </p:attrNameLst>
                                          </p:cBhvr>
                                          <p:to>
                                            <p:strVal val="visible"/>
                                          </p:to>
                                        </p:set>
                                        <p:animScale>
                                          <p:cBhvr>
                                            <p:cTn id="31" dur="500" decel="50000" fill="hold">
                                              <p:stCondLst>
                                                <p:cond delay="0"/>
                                              </p:stCondLst>
                                            </p:cTn>
                                            <p:tgtEl>
                                              <p:spTgt spid="40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500" decel="50000" fill="hold">
                                              <p:stCondLst>
                                                <p:cond delay="0"/>
                                              </p:stCondLst>
                                            </p:cTn>
                                            <p:tgtEl>
                                              <p:spTgt spid="407"/>
                                            </p:tgtEl>
                                            <p:attrNameLst>
                                              <p:attrName>ppt_x</p:attrName>
                                              <p:attrName>ppt_y</p:attrName>
                                            </p:attrNameLst>
                                          </p:cBhvr>
                                        </p:animMotion>
                                        <p:animEffect transition="in" filter="fade">
                                          <p:cBhvr>
                                            <p:cTn id="33" dur="500"/>
                                            <p:tgtEl>
                                              <p:spTgt spid="407"/>
                                            </p:tgtEl>
                                          </p:cBhvr>
                                        </p:animEffect>
                                      </p:childTnLst>
                                    </p:cTn>
                                  </p:par>
                                </p:childTnLst>
                              </p:cTn>
                            </p:par>
                            <p:par>
                              <p:cTn id="34" fill="hold">
                                <p:stCondLst>
                                  <p:cond delay="3000"/>
                                </p:stCondLst>
                                <p:childTnLst>
                                  <p:par>
                                    <p:cTn id="35" presetID="52" presetClass="entr" presetSubtype="0" fill="hold" nodeType="afterEffect">
                                      <p:stCondLst>
                                        <p:cond delay="0"/>
                                      </p:stCondLst>
                                      <p:childTnLst>
                                        <p:set>
                                          <p:cBhvr>
                                            <p:cTn id="36" dur="1" fill="hold">
                                              <p:stCondLst>
                                                <p:cond delay="0"/>
                                              </p:stCondLst>
                                            </p:cTn>
                                            <p:tgtEl>
                                              <p:spTgt spid="410"/>
                                            </p:tgtEl>
                                            <p:attrNameLst>
                                              <p:attrName>style.visibility</p:attrName>
                                            </p:attrNameLst>
                                          </p:cBhvr>
                                          <p:to>
                                            <p:strVal val="visible"/>
                                          </p:to>
                                        </p:set>
                                        <p:animScale>
                                          <p:cBhvr>
                                            <p:cTn id="37" dur="500" decel="50000" fill="hold">
                                              <p:stCondLst>
                                                <p:cond delay="0"/>
                                              </p:stCondLst>
                                            </p:cTn>
                                            <p:tgtEl>
                                              <p:spTgt spid="4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500" decel="50000" fill="hold">
                                              <p:stCondLst>
                                                <p:cond delay="0"/>
                                              </p:stCondLst>
                                            </p:cTn>
                                            <p:tgtEl>
                                              <p:spTgt spid="410"/>
                                            </p:tgtEl>
                                            <p:attrNameLst>
                                              <p:attrName>ppt_x</p:attrName>
                                              <p:attrName>ppt_y</p:attrName>
                                            </p:attrNameLst>
                                          </p:cBhvr>
                                        </p:animMotion>
                                        <p:animEffect transition="in" filter="fade">
                                          <p:cBhvr>
                                            <p:cTn id="39" dur="500"/>
                                            <p:tgtEl>
                                              <p:spTgt spid="410"/>
                                            </p:tgtEl>
                                          </p:cBhvr>
                                        </p:animEffect>
                                      </p:childTnLst>
                                    </p:cTn>
                                  </p:par>
                                </p:childTnLst>
                              </p:cTn>
                            </p:par>
                            <p:par>
                              <p:cTn id="40" fill="hold">
                                <p:stCondLst>
                                  <p:cond delay="3500"/>
                                </p:stCondLst>
                                <p:childTnLst>
                                  <p:par>
                                    <p:cTn id="41" presetID="52" presetClass="entr" presetSubtype="0" fill="hold" nodeType="afterEffect">
                                      <p:stCondLst>
                                        <p:cond delay="0"/>
                                      </p:stCondLst>
                                      <p:childTnLst>
                                        <p:set>
                                          <p:cBhvr>
                                            <p:cTn id="42" dur="1" fill="hold">
                                              <p:stCondLst>
                                                <p:cond delay="0"/>
                                              </p:stCondLst>
                                            </p:cTn>
                                            <p:tgtEl>
                                              <p:spTgt spid="413"/>
                                            </p:tgtEl>
                                            <p:attrNameLst>
                                              <p:attrName>style.visibility</p:attrName>
                                            </p:attrNameLst>
                                          </p:cBhvr>
                                          <p:to>
                                            <p:strVal val="visible"/>
                                          </p:to>
                                        </p:set>
                                        <p:animScale>
                                          <p:cBhvr>
                                            <p:cTn id="43" dur="500" decel="50000" fill="hold">
                                              <p:stCondLst>
                                                <p:cond delay="0"/>
                                              </p:stCondLst>
                                            </p:cTn>
                                            <p:tgtEl>
                                              <p:spTgt spid="4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500" decel="50000" fill="hold">
                                              <p:stCondLst>
                                                <p:cond delay="0"/>
                                              </p:stCondLst>
                                            </p:cTn>
                                            <p:tgtEl>
                                              <p:spTgt spid="413"/>
                                            </p:tgtEl>
                                            <p:attrNameLst>
                                              <p:attrName>ppt_x</p:attrName>
                                              <p:attrName>ppt_y</p:attrName>
                                            </p:attrNameLst>
                                          </p:cBhvr>
                                        </p:animMotion>
                                        <p:animEffect transition="in" filter="fade">
                                          <p:cBhvr>
                                            <p:cTn id="45" dur="500"/>
                                            <p:tgtEl>
                                              <p:spTgt spid="413"/>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417"/>
                                            </p:tgtEl>
                                            <p:attrNameLst>
                                              <p:attrName>style.visibility</p:attrName>
                                            </p:attrNameLst>
                                          </p:cBhvr>
                                          <p:to>
                                            <p:strVal val="visible"/>
                                          </p:to>
                                        </p:set>
                                        <p:animEffect transition="in" filter="wipe(left)">
                                          <p:cBhvr>
                                            <p:cTn id="49" dur="500"/>
                                            <p:tgtEl>
                                              <p:spTgt spid="417"/>
                                            </p:tgtEl>
                                          </p:cBhvr>
                                        </p:animEffect>
                                      </p:childTnLst>
                                    </p:cTn>
                                  </p:par>
                                  <p:par>
                                    <p:cTn id="50" presetID="22" presetClass="entr" presetSubtype="8" fill="hold" grpId="0" nodeType="withEffect">
                                      <p:stCondLst>
                                        <p:cond delay="200"/>
                                      </p:stCondLst>
                                      <p:childTnLst>
                                        <p:set>
                                          <p:cBhvr>
                                            <p:cTn id="51" dur="1" fill="hold">
                                              <p:stCondLst>
                                                <p:cond delay="0"/>
                                              </p:stCondLst>
                                            </p:cTn>
                                            <p:tgtEl>
                                              <p:spTgt spid="418"/>
                                            </p:tgtEl>
                                            <p:attrNameLst>
                                              <p:attrName>style.visibility</p:attrName>
                                            </p:attrNameLst>
                                          </p:cBhvr>
                                          <p:to>
                                            <p:strVal val="visible"/>
                                          </p:to>
                                        </p:set>
                                        <p:animEffect transition="in" filter="wipe(left)">
                                          <p:cBhvr>
                                            <p:cTn id="52" dur="500"/>
                                            <p:tgtEl>
                                              <p:spTgt spid="418"/>
                                            </p:tgtEl>
                                          </p:cBhvr>
                                        </p:animEffect>
                                      </p:childTnLst>
                                    </p:cTn>
                                  </p:par>
                                  <p:par>
                                    <p:cTn id="53" presetID="22" presetClass="entr" presetSubtype="8" fill="hold" grpId="0" nodeType="withEffect">
                                      <p:stCondLst>
                                        <p:cond delay="400"/>
                                      </p:stCondLst>
                                      <p:childTnLst>
                                        <p:set>
                                          <p:cBhvr>
                                            <p:cTn id="54" dur="1" fill="hold">
                                              <p:stCondLst>
                                                <p:cond delay="0"/>
                                              </p:stCondLst>
                                            </p:cTn>
                                            <p:tgtEl>
                                              <p:spTgt spid="419"/>
                                            </p:tgtEl>
                                            <p:attrNameLst>
                                              <p:attrName>style.visibility</p:attrName>
                                            </p:attrNameLst>
                                          </p:cBhvr>
                                          <p:to>
                                            <p:strVal val="visible"/>
                                          </p:to>
                                        </p:set>
                                        <p:animEffect transition="in" filter="wipe(left)">
                                          <p:cBhvr>
                                            <p:cTn id="55" dur="500"/>
                                            <p:tgtEl>
                                              <p:spTgt spid="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 grpId="0" animBg="1"/>
          <p:bldP spid="416" grpId="0"/>
          <p:bldP spid="417" grpId="0"/>
          <p:bldP spid="418" grpId="0"/>
          <p:bldP spid="419" grpId="0"/>
          <p:bldP spid="42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93"/>
                                            </p:tgtEl>
                                            <p:attrNameLst>
                                              <p:attrName>style.visibility</p:attrName>
                                            </p:attrNameLst>
                                          </p:cBhvr>
                                          <p:to>
                                            <p:strVal val="visible"/>
                                          </p:to>
                                        </p:set>
                                        <p:anim calcmode="lin" valueType="num">
                                          <p:cBhvr additive="base">
                                            <p:cTn id="7" dur="500" fill="hold"/>
                                            <p:tgtEl>
                                              <p:spTgt spid="393"/>
                                            </p:tgtEl>
                                            <p:attrNameLst>
                                              <p:attrName>ppt_x</p:attrName>
                                            </p:attrNameLst>
                                          </p:cBhvr>
                                          <p:tavLst>
                                            <p:tav tm="0">
                                              <p:val>
                                                <p:strVal val="#ppt_x"/>
                                              </p:val>
                                            </p:tav>
                                            <p:tav tm="100000">
                                              <p:val>
                                                <p:strVal val="#ppt_x"/>
                                              </p:val>
                                            </p:tav>
                                          </p:tavLst>
                                        </p:anim>
                                        <p:anim calcmode="lin" valueType="num">
                                          <p:cBhvr additive="base">
                                            <p:cTn id="8" dur="500" fill="hold"/>
                                            <p:tgtEl>
                                              <p:spTgt spid="39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421"/>
                                            </p:tgtEl>
                                            <p:attrNameLst>
                                              <p:attrName>style.visibility</p:attrName>
                                            </p:attrNameLst>
                                          </p:cBhvr>
                                          <p:to>
                                            <p:strVal val="visible"/>
                                          </p:to>
                                        </p:set>
                                        <p:animEffect transition="in" filter="wipe(left)">
                                          <p:cBhvr>
                                            <p:cTn id="12" dur="500"/>
                                            <p:tgtEl>
                                              <p:spTgt spid="421"/>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416"/>
                                            </p:tgtEl>
                                            <p:attrNameLst>
                                              <p:attrName>style.visibility</p:attrName>
                                            </p:attrNameLst>
                                          </p:cBhvr>
                                          <p:to>
                                            <p:strVal val="visible"/>
                                          </p:to>
                                        </p:set>
                                        <p:anim calcmode="lin" valueType="num">
                                          <p:cBhvr>
                                            <p:cTn id="16" dur="500" fill="hold"/>
                                            <p:tgtEl>
                                              <p:spTgt spid="416"/>
                                            </p:tgtEl>
                                            <p:attrNameLst>
                                              <p:attrName>ppt_w</p:attrName>
                                            </p:attrNameLst>
                                          </p:cBhvr>
                                          <p:tavLst>
                                            <p:tav tm="0">
                                              <p:val>
                                                <p:fltVal val="0"/>
                                              </p:val>
                                            </p:tav>
                                            <p:tav tm="100000">
                                              <p:val>
                                                <p:strVal val="#ppt_w"/>
                                              </p:val>
                                            </p:tav>
                                          </p:tavLst>
                                        </p:anim>
                                        <p:anim calcmode="lin" valueType="num">
                                          <p:cBhvr>
                                            <p:cTn id="17" dur="500" fill="hold"/>
                                            <p:tgtEl>
                                              <p:spTgt spid="416"/>
                                            </p:tgtEl>
                                            <p:attrNameLst>
                                              <p:attrName>ppt_h</p:attrName>
                                            </p:attrNameLst>
                                          </p:cBhvr>
                                          <p:tavLst>
                                            <p:tav tm="0">
                                              <p:val>
                                                <p:fltVal val="0"/>
                                              </p:val>
                                            </p:tav>
                                            <p:tav tm="100000">
                                              <p:val>
                                                <p:strVal val="#ppt_h"/>
                                              </p:val>
                                            </p:tav>
                                          </p:tavLst>
                                        </p:anim>
                                        <p:animEffect transition="in" filter="fade">
                                          <p:cBhvr>
                                            <p:cTn id="18" dur="500"/>
                                            <p:tgtEl>
                                              <p:spTgt spid="416"/>
                                            </p:tgtEl>
                                          </p:cBhvr>
                                        </p:animEffect>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394"/>
                                            </p:tgtEl>
                                            <p:attrNameLst>
                                              <p:attrName>style.visibility</p:attrName>
                                            </p:attrNameLst>
                                          </p:cBhvr>
                                          <p:to>
                                            <p:strVal val="visible"/>
                                          </p:to>
                                        </p:set>
                                        <p:anim calcmode="lin" valueType="num">
                                          <p:cBhvr additive="base">
                                            <p:cTn id="22" dur="500" fill="hold"/>
                                            <p:tgtEl>
                                              <p:spTgt spid="394"/>
                                            </p:tgtEl>
                                            <p:attrNameLst>
                                              <p:attrName>ppt_x</p:attrName>
                                            </p:attrNameLst>
                                          </p:cBhvr>
                                          <p:tavLst>
                                            <p:tav tm="0">
                                              <p:val>
                                                <p:strVal val="#ppt_x"/>
                                              </p:val>
                                            </p:tav>
                                            <p:tav tm="100000">
                                              <p:val>
                                                <p:strVal val="#ppt_x"/>
                                              </p:val>
                                            </p:tav>
                                          </p:tavLst>
                                        </p:anim>
                                        <p:anim calcmode="lin" valueType="num">
                                          <p:cBhvr additive="base">
                                            <p:cTn id="23" dur="500" fill="hold"/>
                                            <p:tgtEl>
                                              <p:spTgt spid="394"/>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420"/>
                                            </p:tgtEl>
                                            <p:attrNameLst>
                                              <p:attrName>style.visibility</p:attrName>
                                            </p:attrNameLst>
                                          </p:cBhvr>
                                          <p:to>
                                            <p:strVal val="visible"/>
                                          </p:to>
                                        </p:set>
                                        <p:animEffect transition="in" filter="wipe(up)">
                                          <p:cBhvr>
                                            <p:cTn id="27" dur="500"/>
                                            <p:tgtEl>
                                              <p:spTgt spid="420"/>
                                            </p:tgtEl>
                                          </p:cBhvr>
                                        </p:animEffect>
                                      </p:childTnLst>
                                    </p:cTn>
                                  </p:par>
                                </p:childTnLst>
                              </p:cTn>
                            </p:par>
                            <p:par>
                              <p:cTn id="28" fill="hold">
                                <p:stCondLst>
                                  <p:cond delay="2500"/>
                                </p:stCondLst>
                                <p:childTnLst>
                                  <p:par>
                                    <p:cTn id="29" presetID="52" presetClass="entr" presetSubtype="0" fill="hold" nodeType="afterEffect">
                                      <p:stCondLst>
                                        <p:cond delay="0"/>
                                      </p:stCondLst>
                                      <p:childTnLst>
                                        <p:set>
                                          <p:cBhvr>
                                            <p:cTn id="30" dur="1" fill="hold">
                                              <p:stCondLst>
                                                <p:cond delay="0"/>
                                              </p:stCondLst>
                                            </p:cTn>
                                            <p:tgtEl>
                                              <p:spTgt spid="407"/>
                                            </p:tgtEl>
                                            <p:attrNameLst>
                                              <p:attrName>style.visibility</p:attrName>
                                            </p:attrNameLst>
                                          </p:cBhvr>
                                          <p:to>
                                            <p:strVal val="visible"/>
                                          </p:to>
                                        </p:set>
                                        <p:animScale>
                                          <p:cBhvr>
                                            <p:cTn id="31" dur="500" decel="50000" fill="hold">
                                              <p:stCondLst>
                                                <p:cond delay="0"/>
                                              </p:stCondLst>
                                            </p:cTn>
                                            <p:tgtEl>
                                              <p:spTgt spid="40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500" decel="50000" fill="hold">
                                              <p:stCondLst>
                                                <p:cond delay="0"/>
                                              </p:stCondLst>
                                            </p:cTn>
                                            <p:tgtEl>
                                              <p:spTgt spid="407"/>
                                            </p:tgtEl>
                                            <p:attrNameLst>
                                              <p:attrName>ppt_x</p:attrName>
                                              <p:attrName>ppt_y</p:attrName>
                                            </p:attrNameLst>
                                          </p:cBhvr>
                                        </p:animMotion>
                                        <p:animEffect transition="in" filter="fade">
                                          <p:cBhvr>
                                            <p:cTn id="33" dur="500"/>
                                            <p:tgtEl>
                                              <p:spTgt spid="407"/>
                                            </p:tgtEl>
                                          </p:cBhvr>
                                        </p:animEffect>
                                      </p:childTnLst>
                                    </p:cTn>
                                  </p:par>
                                </p:childTnLst>
                              </p:cTn>
                            </p:par>
                            <p:par>
                              <p:cTn id="34" fill="hold">
                                <p:stCondLst>
                                  <p:cond delay="3000"/>
                                </p:stCondLst>
                                <p:childTnLst>
                                  <p:par>
                                    <p:cTn id="35" presetID="52" presetClass="entr" presetSubtype="0" fill="hold" nodeType="afterEffect">
                                      <p:stCondLst>
                                        <p:cond delay="0"/>
                                      </p:stCondLst>
                                      <p:childTnLst>
                                        <p:set>
                                          <p:cBhvr>
                                            <p:cTn id="36" dur="1" fill="hold">
                                              <p:stCondLst>
                                                <p:cond delay="0"/>
                                              </p:stCondLst>
                                            </p:cTn>
                                            <p:tgtEl>
                                              <p:spTgt spid="410"/>
                                            </p:tgtEl>
                                            <p:attrNameLst>
                                              <p:attrName>style.visibility</p:attrName>
                                            </p:attrNameLst>
                                          </p:cBhvr>
                                          <p:to>
                                            <p:strVal val="visible"/>
                                          </p:to>
                                        </p:set>
                                        <p:animScale>
                                          <p:cBhvr>
                                            <p:cTn id="37" dur="500" decel="50000" fill="hold">
                                              <p:stCondLst>
                                                <p:cond delay="0"/>
                                              </p:stCondLst>
                                            </p:cTn>
                                            <p:tgtEl>
                                              <p:spTgt spid="4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500" decel="50000" fill="hold">
                                              <p:stCondLst>
                                                <p:cond delay="0"/>
                                              </p:stCondLst>
                                            </p:cTn>
                                            <p:tgtEl>
                                              <p:spTgt spid="410"/>
                                            </p:tgtEl>
                                            <p:attrNameLst>
                                              <p:attrName>ppt_x</p:attrName>
                                              <p:attrName>ppt_y</p:attrName>
                                            </p:attrNameLst>
                                          </p:cBhvr>
                                        </p:animMotion>
                                        <p:animEffect transition="in" filter="fade">
                                          <p:cBhvr>
                                            <p:cTn id="39" dur="500"/>
                                            <p:tgtEl>
                                              <p:spTgt spid="410"/>
                                            </p:tgtEl>
                                          </p:cBhvr>
                                        </p:animEffect>
                                      </p:childTnLst>
                                    </p:cTn>
                                  </p:par>
                                </p:childTnLst>
                              </p:cTn>
                            </p:par>
                            <p:par>
                              <p:cTn id="40" fill="hold">
                                <p:stCondLst>
                                  <p:cond delay="3500"/>
                                </p:stCondLst>
                                <p:childTnLst>
                                  <p:par>
                                    <p:cTn id="41" presetID="52" presetClass="entr" presetSubtype="0" fill="hold" nodeType="afterEffect">
                                      <p:stCondLst>
                                        <p:cond delay="0"/>
                                      </p:stCondLst>
                                      <p:childTnLst>
                                        <p:set>
                                          <p:cBhvr>
                                            <p:cTn id="42" dur="1" fill="hold">
                                              <p:stCondLst>
                                                <p:cond delay="0"/>
                                              </p:stCondLst>
                                            </p:cTn>
                                            <p:tgtEl>
                                              <p:spTgt spid="413"/>
                                            </p:tgtEl>
                                            <p:attrNameLst>
                                              <p:attrName>style.visibility</p:attrName>
                                            </p:attrNameLst>
                                          </p:cBhvr>
                                          <p:to>
                                            <p:strVal val="visible"/>
                                          </p:to>
                                        </p:set>
                                        <p:animScale>
                                          <p:cBhvr>
                                            <p:cTn id="43" dur="500" decel="50000" fill="hold">
                                              <p:stCondLst>
                                                <p:cond delay="0"/>
                                              </p:stCondLst>
                                            </p:cTn>
                                            <p:tgtEl>
                                              <p:spTgt spid="4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500" decel="50000" fill="hold">
                                              <p:stCondLst>
                                                <p:cond delay="0"/>
                                              </p:stCondLst>
                                            </p:cTn>
                                            <p:tgtEl>
                                              <p:spTgt spid="413"/>
                                            </p:tgtEl>
                                            <p:attrNameLst>
                                              <p:attrName>ppt_x</p:attrName>
                                              <p:attrName>ppt_y</p:attrName>
                                            </p:attrNameLst>
                                          </p:cBhvr>
                                        </p:animMotion>
                                        <p:animEffect transition="in" filter="fade">
                                          <p:cBhvr>
                                            <p:cTn id="45" dur="500"/>
                                            <p:tgtEl>
                                              <p:spTgt spid="413"/>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417"/>
                                            </p:tgtEl>
                                            <p:attrNameLst>
                                              <p:attrName>style.visibility</p:attrName>
                                            </p:attrNameLst>
                                          </p:cBhvr>
                                          <p:to>
                                            <p:strVal val="visible"/>
                                          </p:to>
                                        </p:set>
                                        <p:animEffect transition="in" filter="wipe(left)">
                                          <p:cBhvr>
                                            <p:cTn id="49" dur="500"/>
                                            <p:tgtEl>
                                              <p:spTgt spid="417"/>
                                            </p:tgtEl>
                                          </p:cBhvr>
                                        </p:animEffect>
                                      </p:childTnLst>
                                    </p:cTn>
                                  </p:par>
                                  <p:par>
                                    <p:cTn id="50" presetID="22" presetClass="entr" presetSubtype="8" fill="hold" grpId="0" nodeType="withEffect">
                                      <p:stCondLst>
                                        <p:cond delay="200"/>
                                      </p:stCondLst>
                                      <p:childTnLst>
                                        <p:set>
                                          <p:cBhvr>
                                            <p:cTn id="51" dur="1" fill="hold">
                                              <p:stCondLst>
                                                <p:cond delay="0"/>
                                              </p:stCondLst>
                                            </p:cTn>
                                            <p:tgtEl>
                                              <p:spTgt spid="418"/>
                                            </p:tgtEl>
                                            <p:attrNameLst>
                                              <p:attrName>style.visibility</p:attrName>
                                            </p:attrNameLst>
                                          </p:cBhvr>
                                          <p:to>
                                            <p:strVal val="visible"/>
                                          </p:to>
                                        </p:set>
                                        <p:animEffect transition="in" filter="wipe(left)">
                                          <p:cBhvr>
                                            <p:cTn id="52" dur="500"/>
                                            <p:tgtEl>
                                              <p:spTgt spid="418"/>
                                            </p:tgtEl>
                                          </p:cBhvr>
                                        </p:animEffect>
                                      </p:childTnLst>
                                    </p:cTn>
                                  </p:par>
                                  <p:par>
                                    <p:cTn id="53" presetID="22" presetClass="entr" presetSubtype="8" fill="hold" grpId="0" nodeType="withEffect">
                                      <p:stCondLst>
                                        <p:cond delay="400"/>
                                      </p:stCondLst>
                                      <p:childTnLst>
                                        <p:set>
                                          <p:cBhvr>
                                            <p:cTn id="54" dur="1" fill="hold">
                                              <p:stCondLst>
                                                <p:cond delay="0"/>
                                              </p:stCondLst>
                                            </p:cTn>
                                            <p:tgtEl>
                                              <p:spTgt spid="419"/>
                                            </p:tgtEl>
                                            <p:attrNameLst>
                                              <p:attrName>style.visibility</p:attrName>
                                            </p:attrNameLst>
                                          </p:cBhvr>
                                          <p:to>
                                            <p:strVal val="visible"/>
                                          </p:to>
                                        </p:set>
                                        <p:animEffect transition="in" filter="wipe(left)">
                                          <p:cBhvr>
                                            <p:cTn id="55" dur="500"/>
                                            <p:tgtEl>
                                              <p:spTgt spid="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 grpId="0" animBg="1"/>
          <p:bldP spid="416" grpId="0"/>
          <p:bldP spid="417" grpId="0"/>
          <p:bldP spid="418" grpId="0"/>
          <p:bldP spid="419" grpId="0"/>
          <p:bldP spid="420" grpId="0"/>
        </p:bldLst>
      </p:timing>
    </mc:Fallback>
  </mc:AlternateContent>
</p:sld>
</file>

<file path=ppt/tags/tag1.xml><?xml version="1.0" encoding="utf-8"?>
<p:tagLst xmlns:p="http://schemas.openxmlformats.org/presentationml/2006/main">
  <p:tag name="SELECTED" val="True"/>
</p:tagLst>
</file>

<file path=ppt/theme/theme1.xml><?xml version="1.0" encoding="utf-8"?>
<a:theme xmlns:a="http://schemas.openxmlformats.org/drawingml/2006/main" name="第一PPT，www.1ppt.com​">
  <a:themeElements>
    <a:clrScheme name="自定义 223">
      <a:dk1>
        <a:sysClr val="windowText" lastClr="000000"/>
      </a:dk1>
      <a:lt1>
        <a:sysClr val="window" lastClr="FFFFFF"/>
      </a:lt1>
      <a:dk2>
        <a:srgbClr val="959596"/>
      </a:dk2>
      <a:lt2>
        <a:srgbClr val="D9D9D9"/>
      </a:lt2>
      <a:accent1>
        <a:srgbClr val="2B6F7D"/>
      </a:accent1>
      <a:accent2>
        <a:srgbClr val="1C9494"/>
      </a:accent2>
      <a:accent3>
        <a:srgbClr val="7CB554"/>
      </a:accent3>
      <a:accent4>
        <a:srgbClr val="FAC14D"/>
      </a:accent4>
      <a:accent5>
        <a:srgbClr val="F95647"/>
      </a:accent5>
      <a:accent6>
        <a:srgbClr val="FF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sz="1600" b="1" dirty="0" smtClean="0">
            <a:solidFill>
              <a:schemeClr val="accent6"/>
            </a:solidFill>
            <a:latin typeface="微软雅黑" panose="020B0503020204020204" pitchFamily="34" charset="-122"/>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3384</Words>
  <Application>WPS 演示</Application>
  <PresentationFormat>全屏显示(16:9)</PresentationFormat>
  <Paragraphs>506</Paragraphs>
  <Slides>25</Slides>
  <Notes>25</Notes>
  <HiddenSlides>0</HiddenSlides>
  <MMClips>0</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25</vt:i4>
      </vt:variant>
    </vt:vector>
  </HeadingPairs>
  <TitlesOfParts>
    <vt:vector size="49" baseType="lpstr">
      <vt:lpstr>Arial</vt:lpstr>
      <vt:lpstr>宋体</vt:lpstr>
      <vt:lpstr>Wingdings</vt:lpstr>
      <vt:lpstr>Calibri</vt:lpstr>
      <vt:lpstr>微软雅黑</vt:lpstr>
      <vt:lpstr>Calibri</vt:lpstr>
      <vt:lpstr>Impact</vt:lpstr>
      <vt:lpstr>方正兰亭粗黑_GBK</vt:lpstr>
      <vt:lpstr>Open Sans</vt:lpstr>
      <vt:lpstr>Open Sans Semibold</vt:lpstr>
      <vt:lpstr>Gotham Light</vt:lpstr>
      <vt:lpstr>Gotham Medium</vt:lpstr>
      <vt:lpstr>Open Sans Light</vt:lpstr>
      <vt:lpstr>Arial Unicode MS</vt:lpstr>
      <vt:lpstr>Helvetica Neue</vt:lpstr>
      <vt:lpstr>Clear Sans Thin</vt:lpstr>
      <vt:lpstr>华文黑体</vt:lpstr>
      <vt:lpstr>Arial</vt:lpstr>
      <vt:lpstr>Gotham Book</vt:lpstr>
      <vt:lpstr>Agency FB</vt:lpstr>
      <vt:lpstr>黑体</vt:lpstr>
      <vt:lpstr>Segoe Print</vt:lpstr>
      <vt:lpstr>Malgun Gothic</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www.1ppt.com</dc:title>
  <dc:creator>www.1ppt.com</dc:creator>
  <cp:keywords>www.1ppt.com</cp:keywords>
  <cp:lastModifiedBy>Administrator</cp:lastModifiedBy>
  <cp:revision>820</cp:revision>
  <dcterms:created xsi:type="dcterms:W3CDTF">2015-04-24T01:01:00Z</dcterms:created>
  <dcterms:modified xsi:type="dcterms:W3CDTF">2017-06-19T04:04:28Z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2052-10.1.0.6554</vt:lpwstr>
  </property>
</Properties>
</file>