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sldIdLst>
    <p:sldId id="2764" r:id="rId3"/>
    <p:sldId id="2773" r:id="rId5"/>
    <p:sldId id="2771" r:id="rId6"/>
    <p:sldId id="2787" r:id="rId7"/>
    <p:sldId id="2772" r:id="rId8"/>
    <p:sldId id="2788" r:id="rId9"/>
  </p:sldIdLst>
  <p:sldSz cx="12858750" cy="723265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562B"/>
    <a:srgbClr val="D9D9D9"/>
    <a:srgbClr val="2D5A31"/>
    <a:srgbClr val="2D6A46"/>
    <a:srgbClr val="2A2A2A"/>
    <a:srgbClr val="4E9D71"/>
    <a:srgbClr val="61CB9E"/>
    <a:srgbClr val="0237D8"/>
    <a:srgbClr val="662D91"/>
    <a:srgbClr val="FDC8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30" autoAdjust="0"/>
    <p:restoredTop sz="92986" autoAdjust="0"/>
  </p:normalViewPr>
  <p:slideViewPr>
    <p:cSldViewPr>
      <p:cViewPr varScale="1">
        <p:scale>
          <a:sx n="60" d="100"/>
          <a:sy n="60" d="100"/>
        </p:scale>
        <p:origin x="-72" y="-1452"/>
      </p:cViewPr>
      <p:guideLst>
        <p:guide orient="horz" pos="373"/>
        <p:guide orient="horz" pos="4183"/>
        <p:guide pos="4050"/>
        <p:guide pos="557"/>
        <p:guide pos="7588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55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explosion val="0"/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6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7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8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9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elete val="1"/>
          </c:dLbls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strCache>
                      <c:ptCount val="10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1st Qtr</c:v>
                      </c:pt>
                      <c:pt idx="3">
                        <c:v>1st Qtr</c:v>
                      </c:pt>
                      <c:pt idx="4">
                        <c:v>1st Qtr</c:v>
                      </c:pt>
                      <c:pt idx="5">
                        <c:v>1st Qtr</c:v>
                      </c:pt>
                      <c:pt idx="6">
                        <c:v>1st Qtr</c:v>
                      </c:pt>
                      <c:pt idx="7">
                        <c:v>1st Qtr</c:v>
                      </c:pt>
                      <c:pt idx="8">
                        <c:v>1st Qtr</c:v>
                      </c:pt>
                      <c:pt idx="9">
                        <c:v>1st Qtr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lang="zh-CN" sz="1800" baseline="-25000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explosion val="0"/>
          <c:dPt>
            <c:idx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</c:dPt>
          <c:dPt>
            <c:idx val="6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</c:dPt>
          <c:dPt>
            <c:idx val="7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8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9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elete val="1"/>
          </c:dLbls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strCache>
                      <c:ptCount val="10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1st Qtr</c:v>
                      </c:pt>
                      <c:pt idx="3">
                        <c:v>1st Qtr</c:v>
                      </c:pt>
                      <c:pt idx="4">
                        <c:v>1st Qtr</c:v>
                      </c:pt>
                      <c:pt idx="5">
                        <c:v>1st Qtr</c:v>
                      </c:pt>
                      <c:pt idx="6">
                        <c:v>1st Qtr</c:v>
                      </c:pt>
                      <c:pt idx="7">
                        <c:v>1st Qtr</c:v>
                      </c:pt>
                      <c:pt idx="8">
                        <c:v>1st Qtr</c:v>
                      </c:pt>
                      <c:pt idx="9">
                        <c:v>1st Qtr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lang="zh-CN" sz="1800" baseline="-25000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explosion val="0"/>
          <c:dPt>
            <c:idx val="0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</c:dPt>
          <c:dPt>
            <c:idx val="6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</c:dPt>
          <c:dPt>
            <c:idx val="7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</c:dPt>
          <c:dPt>
            <c:idx val="8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9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elete val="1"/>
          </c:dLbls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strCache>
                      <c:ptCount val="10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1st Qtr</c:v>
                      </c:pt>
                      <c:pt idx="3">
                        <c:v>1st Qtr</c:v>
                      </c:pt>
                      <c:pt idx="4">
                        <c:v>1st Qtr</c:v>
                      </c:pt>
                      <c:pt idx="5">
                        <c:v>1st Qtr</c:v>
                      </c:pt>
                      <c:pt idx="6">
                        <c:v>1st Qtr</c:v>
                      </c:pt>
                      <c:pt idx="7">
                        <c:v>1st Qtr</c:v>
                      </c:pt>
                      <c:pt idx="8">
                        <c:v>1st Qtr</c:v>
                      </c:pt>
                      <c:pt idx="9">
                        <c:v>1st Qtr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lang="zh-CN" sz="1800" baseline="-25000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explosion val="0"/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6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7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8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9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elete val="1"/>
          </c:dLbls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strCache>
                      <c:ptCount val="10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1st Qtr</c:v>
                      </c:pt>
                      <c:pt idx="3">
                        <c:v>1st Qtr</c:v>
                      </c:pt>
                      <c:pt idx="4">
                        <c:v>1st Qtr</c:v>
                      </c:pt>
                      <c:pt idx="5">
                        <c:v>1st Qtr</c:v>
                      </c:pt>
                      <c:pt idx="6">
                        <c:v>1st Qtr</c:v>
                      </c:pt>
                      <c:pt idx="7">
                        <c:v>1st Qtr</c:v>
                      </c:pt>
                      <c:pt idx="8">
                        <c:v>1st Qtr</c:v>
                      </c:pt>
                      <c:pt idx="9">
                        <c:v>1st Qtr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lang="zh-CN" sz="1800" baseline="-25000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75" y="688"/>
            <a:ext cx="12855600" cy="723127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7345" y="3798825"/>
            <a:ext cx="9644062" cy="17462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770"/>
            </a:lvl1pPr>
            <a:lvl2pPr marL="527685" indent="0" algn="ctr">
              <a:buNone/>
              <a:defRPr sz="2305"/>
            </a:lvl2pPr>
            <a:lvl3pPr marL="1054735" indent="0" algn="ctr">
              <a:buNone/>
              <a:defRPr sz="2080"/>
            </a:lvl3pPr>
            <a:lvl4pPr marL="1582420" indent="0" algn="ctr">
              <a:buNone/>
              <a:defRPr sz="1845"/>
            </a:lvl4pPr>
            <a:lvl5pPr marL="2109470" indent="0" algn="ctr">
              <a:buNone/>
              <a:defRPr sz="1845"/>
            </a:lvl5pPr>
            <a:lvl6pPr marL="2637155" indent="0" algn="ctr">
              <a:buNone/>
              <a:defRPr sz="1845"/>
            </a:lvl6pPr>
            <a:lvl7pPr marL="3164205" indent="0" algn="ctr">
              <a:buNone/>
              <a:defRPr sz="1845"/>
            </a:lvl7pPr>
            <a:lvl8pPr marL="3691890" indent="0" algn="ctr">
              <a:buNone/>
              <a:defRPr sz="1845"/>
            </a:lvl8pPr>
            <a:lvl9pPr marL="4219575" indent="0" algn="ctr">
              <a:buNone/>
              <a:defRPr sz="1845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4041" y="6703624"/>
            <a:ext cx="2893219" cy="385072"/>
          </a:xfrm>
          <a:prstGeom prst="rect">
            <a:avLst/>
          </a:prstGeom>
        </p:spPr>
        <p:txBody>
          <a:bodyPr/>
          <a:lstStyle/>
          <a:p>
            <a:fld id="{EB5C08A1-7713-47CE-97B4-863D833656A0}" type="datetimeFigureOut">
              <a:rPr lang="id-ID" smtClean="0"/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59466" y="6703624"/>
            <a:ext cx="4339828" cy="385072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52328" y="6703624"/>
            <a:ext cx="522389" cy="385072"/>
          </a:xfrm>
          <a:prstGeom prst="rect">
            <a:avLst/>
          </a:prstGeom>
        </p:spPr>
        <p:txBody>
          <a:bodyPr/>
          <a:lstStyle/>
          <a:p>
            <a:fld id="{BD3C9449-514E-4F2F-BDF6-E5528CC1E8B5}" type="slidenum">
              <a:rPr lang="id-ID" smtClean="0"/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7345" y="3798825"/>
            <a:ext cx="9644062" cy="17462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770"/>
            </a:lvl1pPr>
            <a:lvl2pPr marL="527685" indent="0" algn="ctr">
              <a:buNone/>
              <a:defRPr sz="2305"/>
            </a:lvl2pPr>
            <a:lvl3pPr marL="1054735" indent="0" algn="ctr">
              <a:buNone/>
              <a:defRPr sz="2080"/>
            </a:lvl3pPr>
            <a:lvl4pPr marL="1582420" indent="0" algn="ctr">
              <a:buNone/>
              <a:defRPr sz="1845"/>
            </a:lvl4pPr>
            <a:lvl5pPr marL="2109470" indent="0" algn="ctr">
              <a:buNone/>
              <a:defRPr sz="1845"/>
            </a:lvl5pPr>
            <a:lvl6pPr marL="2637155" indent="0" algn="ctr">
              <a:buNone/>
              <a:defRPr sz="1845"/>
            </a:lvl6pPr>
            <a:lvl7pPr marL="3164205" indent="0" algn="ctr">
              <a:buNone/>
              <a:defRPr sz="1845"/>
            </a:lvl7pPr>
            <a:lvl8pPr marL="3691890" indent="0" algn="ctr">
              <a:buNone/>
              <a:defRPr sz="1845"/>
            </a:lvl8pPr>
            <a:lvl9pPr marL="4219575" indent="0" algn="ctr">
              <a:buNone/>
              <a:defRPr sz="1845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4041" y="6703624"/>
            <a:ext cx="2893219" cy="385072"/>
          </a:xfrm>
          <a:prstGeom prst="rect">
            <a:avLst/>
          </a:prstGeom>
        </p:spPr>
        <p:txBody>
          <a:bodyPr/>
          <a:lstStyle/>
          <a:p>
            <a:fld id="{EB5C08A1-7713-47CE-97B4-863D833656A0}" type="datetimeFigureOut">
              <a:rPr lang="id-ID" smtClean="0"/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59466" y="6703624"/>
            <a:ext cx="4339828" cy="385072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52328" y="6703624"/>
            <a:ext cx="522389" cy="385072"/>
          </a:xfrm>
          <a:prstGeom prst="rect">
            <a:avLst/>
          </a:prstGeom>
        </p:spPr>
        <p:txBody>
          <a:bodyPr/>
          <a:lstStyle/>
          <a:p>
            <a:fld id="{BD3C9449-514E-4F2F-BDF6-E5528CC1E8B5}" type="slidenum">
              <a:rPr lang="id-ID" smtClean="0"/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7345" y="3798825"/>
            <a:ext cx="9644062" cy="17462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770"/>
            </a:lvl1pPr>
            <a:lvl2pPr marL="527685" indent="0" algn="ctr">
              <a:buNone/>
              <a:defRPr sz="2305"/>
            </a:lvl2pPr>
            <a:lvl3pPr marL="1054735" indent="0" algn="ctr">
              <a:buNone/>
              <a:defRPr sz="2080"/>
            </a:lvl3pPr>
            <a:lvl4pPr marL="1582420" indent="0" algn="ctr">
              <a:buNone/>
              <a:defRPr sz="1845"/>
            </a:lvl4pPr>
            <a:lvl5pPr marL="2109470" indent="0" algn="ctr">
              <a:buNone/>
              <a:defRPr sz="1845"/>
            </a:lvl5pPr>
            <a:lvl6pPr marL="2637155" indent="0" algn="ctr">
              <a:buNone/>
              <a:defRPr sz="1845"/>
            </a:lvl6pPr>
            <a:lvl7pPr marL="3164205" indent="0" algn="ctr">
              <a:buNone/>
              <a:defRPr sz="1845"/>
            </a:lvl7pPr>
            <a:lvl8pPr marL="3691890" indent="0" algn="ctr">
              <a:buNone/>
              <a:defRPr sz="1845"/>
            </a:lvl8pPr>
            <a:lvl9pPr marL="4219575" indent="0" algn="ctr">
              <a:buNone/>
              <a:defRPr sz="1845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4041" y="6703624"/>
            <a:ext cx="2893219" cy="385072"/>
          </a:xfrm>
          <a:prstGeom prst="rect">
            <a:avLst/>
          </a:prstGeom>
        </p:spPr>
        <p:txBody>
          <a:bodyPr/>
          <a:lstStyle/>
          <a:p>
            <a:fld id="{EB5C08A1-7713-47CE-97B4-863D833656A0}" type="datetimeFigureOut">
              <a:rPr lang="id-ID" smtClean="0"/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59466" y="6703624"/>
            <a:ext cx="4339828" cy="385072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52328" y="6703624"/>
            <a:ext cx="522389" cy="385072"/>
          </a:xfrm>
          <a:prstGeom prst="rect">
            <a:avLst/>
          </a:prstGeom>
        </p:spPr>
        <p:txBody>
          <a:bodyPr/>
          <a:lstStyle/>
          <a:p>
            <a:fld id="{BD3C9449-514E-4F2F-BDF6-E5528CC1E8B5}" type="slidenum">
              <a:rPr lang="id-ID" smtClean="0"/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.xml"/><Relationship Id="rId4" Type="http://schemas.openxmlformats.org/officeDocument/2006/relationships/chart" Target="../charts/chart4.xml"/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54"/>
            <a:ext cx="12860093" cy="7231896"/>
          </a:xfrm>
          <a:prstGeom prst="rect">
            <a:avLst/>
          </a:prstGeom>
        </p:spPr>
      </p:pic>
      <p:sp>
        <p:nvSpPr>
          <p:cNvPr id="10" name="任意多边形 9"/>
          <p:cNvSpPr/>
          <p:nvPr/>
        </p:nvSpPr>
        <p:spPr>
          <a:xfrm>
            <a:off x="6112469" y="3954782"/>
            <a:ext cx="1099370" cy="105348"/>
          </a:xfrm>
          <a:custGeom>
            <a:avLst/>
            <a:gdLst>
              <a:gd name="connsiteX0" fmla="*/ 0 w 2578100"/>
              <a:gd name="connsiteY0" fmla="*/ 0 h 0"/>
              <a:gd name="connsiteX1" fmla="*/ 2578100 w 25781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78100">
                <a:moveTo>
                  <a:pt x="0" y="0"/>
                </a:moveTo>
                <a:lnTo>
                  <a:pt x="2578100" y="0"/>
                </a:lnTo>
              </a:path>
            </a:pathLst>
          </a:custGeom>
          <a:noFill/>
          <a:ln w="57150">
            <a:solidFill>
              <a:srgbClr val="2756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530">
              <a:solidFill>
                <a:schemeClr val="bg1"/>
              </a:solidFill>
            </a:endParaRPr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524719" y="2752229"/>
            <a:ext cx="692143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6600" b="1" dirty="0" smtClean="0">
                <a:solidFill>
                  <a:srgbClr val="2756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携手共建绿色城市</a:t>
            </a:r>
            <a:endParaRPr lang="zh-CN" altLang="en-US" sz="6600" b="1" dirty="0">
              <a:solidFill>
                <a:srgbClr val="2756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矩形 259"/>
          <p:cNvSpPr>
            <a:spLocks noChangeArrowheads="1"/>
          </p:cNvSpPr>
          <p:nvPr/>
        </p:nvSpPr>
        <p:spPr bwMode="auto">
          <a:xfrm>
            <a:off x="1308720" y="3765667"/>
            <a:ext cx="53534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800" cap="all" dirty="0" smtClean="0">
                <a:solidFill>
                  <a:srgbClr val="27562B"/>
                </a:solidFill>
                <a:cs typeface="Arial" panose="020B0604020202020204" pitchFamily="34" charset="0"/>
              </a:rPr>
              <a:t>环境保护</a:t>
            </a:r>
            <a:r>
              <a:rPr lang="en-US" altLang="zh-CN" sz="1800" cap="all" dirty="0" smtClean="0">
                <a:solidFill>
                  <a:srgbClr val="27562B"/>
                </a:solidFill>
                <a:cs typeface="Arial" panose="020B0604020202020204" pitchFamily="34" charset="0"/>
              </a:rPr>
              <a:t>|</a:t>
            </a:r>
            <a:r>
              <a:rPr lang="zh-CN" altLang="en-US" sz="1800" cap="all" dirty="0" smtClean="0">
                <a:solidFill>
                  <a:srgbClr val="27562B"/>
                </a:solidFill>
                <a:cs typeface="Arial" panose="020B0604020202020204" pitchFamily="34" charset="0"/>
              </a:rPr>
              <a:t>能源</a:t>
            </a:r>
            <a:r>
              <a:rPr lang="en-US" altLang="zh-CN" sz="1800" cap="all" dirty="0" smtClean="0">
                <a:solidFill>
                  <a:srgbClr val="27562B"/>
                </a:solidFill>
                <a:cs typeface="Arial" panose="020B0604020202020204" pitchFamily="34" charset="0"/>
              </a:rPr>
              <a:t>|</a:t>
            </a:r>
            <a:r>
              <a:rPr lang="zh-CN" altLang="en-US" sz="1800" cap="all" dirty="0" smtClean="0">
                <a:solidFill>
                  <a:srgbClr val="27562B"/>
                </a:solidFill>
                <a:cs typeface="Arial" panose="020B0604020202020204" pitchFamily="34" charset="0"/>
              </a:rPr>
              <a:t>绿色城市</a:t>
            </a:r>
            <a:r>
              <a:rPr lang="en-US" altLang="zh-CN" sz="1800" cap="all" dirty="0" smtClean="0">
                <a:solidFill>
                  <a:srgbClr val="27562B"/>
                </a:solidFill>
                <a:cs typeface="Arial" panose="020B0604020202020204" pitchFamily="34" charset="0"/>
              </a:rPr>
              <a:t>|</a:t>
            </a:r>
            <a:r>
              <a:rPr lang="zh-CN" altLang="en-US" sz="1800" cap="all" dirty="0" smtClean="0">
                <a:solidFill>
                  <a:srgbClr val="27562B"/>
                </a:solidFill>
                <a:cs typeface="Arial" panose="020B0604020202020204" pitchFamily="34" charset="0"/>
              </a:rPr>
              <a:t>生态环境</a:t>
            </a:r>
            <a:r>
              <a:rPr lang="en-US" altLang="zh-CN" sz="1800" cap="all" dirty="0" smtClean="0">
                <a:solidFill>
                  <a:srgbClr val="27562B"/>
                </a:solidFill>
                <a:cs typeface="Arial" panose="020B0604020202020204" pitchFamily="34" charset="0"/>
              </a:rPr>
              <a:t>|</a:t>
            </a:r>
            <a:r>
              <a:rPr lang="zh-CN" altLang="en-US" sz="1800" cap="all" dirty="0" smtClean="0">
                <a:solidFill>
                  <a:srgbClr val="27562B"/>
                </a:solidFill>
                <a:cs typeface="Arial" panose="020B0604020202020204" pitchFamily="34" charset="0"/>
              </a:rPr>
              <a:t>林业局</a:t>
            </a:r>
            <a:endParaRPr lang="zh-CN" altLang="en-US" sz="1800" cap="all" dirty="0">
              <a:solidFill>
                <a:srgbClr val="27562B"/>
              </a:solidFill>
              <a:cs typeface="Arial" panose="020B0604020202020204" pitchFamily="34" charset="0"/>
            </a:endParaRPr>
          </a:p>
        </p:txBody>
      </p:sp>
      <p:sp>
        <p:nvSpPr>
          <p:cNvPr id="14" name="任意多边形 13"/>
          <p:cNvSpPr/>
          <p:nvPr/>
        </p:nvSpPr>
        <p:spPr>
          <a:xfrm flipV="1">
            <a:off x="787342" y="3587189"/>
            <a:ext cx="1099370" cy="360041"/>
          </a:xfrm>
          <a:custGeom>
            <a:avLst/>
            <a:gdLst>
              <a:gd name="connsiteX0" fmla="*/ 0 w 2578100"/>
              <a:gd name="connsiteY0" fmla="*/ 0 h 0"/>
              <a:gd name="connsiteX1" fmla="*/ 2578100 w 25781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78100">
                <a:moveTo>
                  <a:pt x="0" y="0"/>
                </a:moveTo>
                <a:lnTo>
                  <a:pt x="2578100" y="0"/>
                </a:lnTo>
              </a:path>
            </a:pathLst>
          </a:custGeom>
          <a:noFill/>
          <a:ln w="57150">
            <a:solidFill>
              <a:srgbClr val="2756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53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50"/>
                            </p:stCondLst>
                            <p:childTnLst>
                              <p:par>
                                <p:cTn id="1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49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849"/>
                            </p:stCondLst>
                            <p:childTnLst>
                              <p:par>
                                <p:cTn id="3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3" grpId="0"/>
      <p:bldP spid="1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Chart 61"/>
          <p:cNvGraphicFramePr/>
          <p:nvPr/>
        </p:nvGraphicFramePr>
        <p:xfrm>
          <a:off x="1678294" y="1941374"/>
          <a:ext cx="1998127" cy="2114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68" name="TextBox 67"/>
          <p:cNvSpPr txBox="1"/>
          <p:nvPr/>
        </p:nvSpPr>
        <p:spPr>
          <a:xfrm>
            <a:off x="2325817" y="2846012"/>
            <a:ext cx="781549" cy="3508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  <a:endParaRPr lang="en-US" sz="1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481407" y="3962081"/>
            <a:ext cx="397546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2001</a:t>
            </a:r>
            <a:endParaRPr lang="en-US" sz="1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aphicFrame>
        <p:nvGraphicFramePr>
          <p:cNvPr id="36" name="Chart 35"/>
          <p:cNvGraphicFramePr/>
          <p:nvPr/>
        </p:nvGraphicFramePr>
        <p:xfrm>
          <a:off x="4160854" y="1941374"/>
          <a:ext cx="1998127" cy="2114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4808378" y="2846012"/>
            <a:ext cx="781549" cy="3508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70%</a:t>
            </a:r>
            <a:endParaRPr lang="en-US" sz="14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70170" y="3962081"/>
            <a:ext cx="397546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2010</a:t>
            </a:r>
            <a:endParaRPr lang="en-US" sz="14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aphicFrame>
        <p:nvGraphicFramePr>
          <p:cNvPr id="43" name="Chart 42"/>
          <p:cNvGraphicFramePr/>
          <p:nvPr/>
        </p:nvGraphicFramePr>
        <p:xfrm>
          <a:off x="6619879" y="1941374"/>
          <a:ext cx="1998127" cy="2114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7267401" y="2846012"/>
            <a:ext cx="781549" cy="3508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US" sz="1400" b="1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458931" y="3993624"/>
            <a:ext cx="397546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2012</a:t>
            </a:r>
            <a:endParaRPr lang="en-US" sz="1400" b="1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aphicFrame>
        <p:nvGraphicFramePr>
          <p:cNvPr id="54" name="Chart 53"/>
          <p:cNvGraphicFramePr/>
          <p:nvPr/>
        </p:nvGraphicFramePr>
        <p:xfrm>
          <a:off x="9108169" y="1941374"/>
          <a:ext cx="1998127" cy="2114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9755692" y="2846012"/>
            <a:ext cx="781549" cy="3508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40%</a:t>
            </a:r>
            <a:endParaRPr lang="en-US" sz="1400" b="1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947694" y="3993624"/>
            <a:ext cx="397546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2015</a:t>
            </a:r>
            <a:endParaRPr lang="en-US" sz="1400" b="1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8" name="Group 29"/>
          <p:cNvGrpSpPr/>
          <p:nvPr/>
        </p:nvGrpSpPr>
        <p:grpSpPr>
          <a:xfrm>
            <a:off x="1812053" y="4538583"/>
            <a:ext cx="4094328" cy="722185"/>
            <a:chOff x="648100" y="3562350"/>
            <a:chExt cx="3771500" cy="914400"/>
          </a:xfrm>
        </p:grpSpPr>
        <p:sp>
          <p:nvSpPr>
            <p:cNvPr id="29" name="Rectangle 28"/>
            <p:cNvSpPr/>
            <p:nvPr/>
          </p:nvSpPr>
          <p:spPr>
            <a:xfrm>
              <a:off x="800500" y="3562350"/>
              <a:ext cx="3619100" cy="9144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48100" y="3562350"/>
              <a:ext cx="1524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32"/>
          <p:cNvGrpSpPr/>
          <p:nvPr/>
        </p:nvGrpSpPr>
        <p:grpSpPr>
          <a:xfrm>
            <a:off x="1812053" y="5332321"/>
            <a:ext cx="4094328" cy="722185"/>
            <a:chOff x="648100" y="3562350"/>
            <a:chExt cx="3771500" cy="914400"/>
          </a:xfrm>
        </p:grpSpPr>
        <p:sp>
          <p:nvSpPr>
            <p:cNvPr id="32" name="Rectangle 31"/>
            <p:cNvSpPr/>
            <p:nvPr/>
          </p:nvSpPr>
          <p:spPr>
            <a:xfrm>
              <a:off x="800500" y="3562350"/>
              <a:ext cx="3619100" cy="9144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48100" y="3562350"/>
              <a:ext cx="152400" cy="914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5"/>
          <p:cNvGrpSpPr/>
          <p:nvPr/>
        </p:nvGrpSpPr>
        <p:grpSpPr>
          <a:xfrm>
            <a:off x="6987693" y="4534718"/>
            <a:ext cx="4094328" cy="722185"/>
            <a:chOff x="648100" y="3562350"/>
            <a:chExt cx="3771500" cy="914400"/>
          </a:xfrm>
        </p:grpSpPr>
        <p:sp>
          <p:nvSpPr>
            <p:cNvPr id="40" name="Rectangle 39"/>
            <p:cNvSpPr/>
            <p:nvPr/>
          </p:nvSpPr>
          <p:spPr>
            <a:xfrm>
              <a:off x="800500" y="3562350"/>
              <a:ext cx="3619100" cy="9144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48100" y="3562350"/>
              <a:ext cx="152400" cy="914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2113453" y="4598841"/>
            <a:ext cx="356492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</a:t>
            </a:r>
            <a:r>
              <a:rPr lang="zh-CN" alt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文字内容，也可以直接复制你的内容到此。</a:t>
            </a:r>
            <a:endParaRPr lang="en-US" altLang="zh-CN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113453" y="5397514"/>
            <a:ext cx="356492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</a:t>
            </a:r>
            <a:r>
              <a:rPr lang="zh-CN" alt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内容，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修改文字内容，也可以直接复制你的内容到此。</a:t>
            </a:r>
            <a:endParaRPr lang="en-US" altLang="zh-CN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289093" y="4593214"/>
            <a:ext cx="356492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</a:t>
            </a:r>
            <a:r>
              <a:rPr lang="zh-CN" alt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文字内容，也可以直接复制你的内容到此。</a:t>
            </a:r>
            <a:endParaRPr lang="en-US" altLang="zh-CN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6987693" y="5325668"/>
            <a:ext cx="4094328" cy="722185"/>
            <a:chOff x="648100" y="3562350"/>
            <a:chExt cx="3771500" cy="914400"/>
          </a:xfrm>
        </p:grpSpPr>
        <p:sp>
          <p:nvSpPr>
            <p:cNvPr id="55" name="Rectangle 54"/>
            <p:cNvSpPr/>
            <p:nvPr/>
          </p:nvSpPr>
          <p:spPr>
            <a:xfrm>
              <a:off x="800500" y="3562350"/>
              <a:ext cx="3619100" cy="9144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48100" y="3562350"/>
              <a:ext cx="152400" cy="914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7289093" y="5384164"/>
            <a:ext cx="356492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请替换文字内容，修改文字内容，也可以直接复制你的内容到此。请替换文字内容</a:t>
            </a:r>
            <a:r>
              <a:rPr lang="zh-CN" alt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文字内容，也可以直接复制你的内容到此。</a:t>
            </a:r>
            <a:endParaRPr lang="en-US" altLang="zh-CN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54" y="361635"/>
            <a:ext cx="225016" cy="586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4" tIns="48217" rIns="96434" bIns="48217" rtlCol="0" anchor="ctr"/>
          <a:lstStyle/>
          <a:p>
            <a:pPr algn="ctr" defTabSz="963930"/>
            <a:endParaRPr lang="zh-CN" altLang="en-US" sz="197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11844497" y="362214"/>
            <a:ext cx="1020603" cy="586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3930"/>
            <a:endParaRPr lang="zh-CN" altLang="en-US" sz="197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372973" y="266550"/>
            <a:ext cx="3272517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zh-CN" altLang="en-US" sz="2400" dirty="0">
                <a:solidFill>
                  <a:srgbClr val="2756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2400" dirty="0">
              <a:solidFill>
                <a:srgbClr val="27562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372973" y="654957"/>
            <a:ext cx="2352650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ADD RELATED TITLE WORDS</a:t>
            </a:r>
            <a:endParaRPr lang="zh-CN" altLang="en-US" sz="1200" dirty="0">
              <a:solidFill>
                <a:srgbClr val="E7E6E6">
                  <a:lumMod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2" grpId="0">
        <p:bldAsOne/>
      </p:bldGraphic>
      <p:bldP spid="68" grpId="0"/>
      <p:bldP spid="50" grpId="0"/>
      <p:bldGraphic spid="36" grpId="0">
        <p:bldAsOne/>
      </p:bldGraphic>
      <p:bldP spid="37" grpId="0"/>
      <p:bldP spid="38" grpId="0"/>
      <p:bldGraphic spid="43" grpId="0">
        <p:bldAsOne/>
      </p:bldGraphic>
      <p:bldP spid="44" grpId="0"/>
      <p:bldP spid="45" grpId="0"/>
      <p:bldGraphic spid="54" grpId="0">
        <p:bldAsOne/>
      </p:bldGraphic>
      <p:bldP spid="56" grpId="0"/>
      <p:bldP spid="59" grpId="0"/>
      <p:bldP spid="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2161063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Freeform 6"/>
          <p:cNvSpPr/>
          <p:nvPr/>
        </p:nvSpPr>
        <p:spPr bwMode="auto">
          <a:xfrm>
            <a:off x="3916947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Freeform 6"/>
          <p:cNvSpPr/>
          <p:nvPr/>
        </p:nvSpPr>
        <p:spPr bwMode="auto">
          <a:xfrm>
            <a:off x="1596919" y="2925387"/>
            <a:ext cx="1388657" cy="159959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Freeform 6"/>
          <p:cNvSpPr/>
          <p:nvPr/>
        </p:nvSpPr>
        <p:spPr bwMode="auto">
          <a:xfrm>
            <a:off x="2985576" y="1645710"/>
            <a:ext cx="2050439" cy="287927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Freeform 6"/>
          <p:cNvSpPr/>
          <p:nvPr/>
        </p:nvSpPr>
        <p:spPr bwMode="auto">
          <a:xfrm>
            <a:off x="4847477" y="2410127"/>
            <a:ext cx="1822613" cy="211485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5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Freeform 6"/>
          <p:cNvSpPr/>
          <p:nvPr/>
        </p:nvSpPr>
        <p:spPr bwMode="auto">
          <a:xfrm>
            <a:off x="5709227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6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Freeform 6"/>
          <p:cNvSpPr/>
          <p:nvPr/>
        </p:nvSpPr>
        <p:spPr bwMode="auto">
          <a:xfrm>
            <a:off x="6837046" y="2925387"/>
            <a:ext cx="1388657" cy="159959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Freeform 6"/>
          <p:cNvSpPr/>
          <p:nvPr/>
        </p:nvSpPr>
        <p:spPr bwMode="auto">
          <a:xfrm>
            <a:off x="7549093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Freeform 6"/>
          <p:cNvSpPr/>
          <p:nvPr/>
        </p:nvSpPr>
        <p:spPr bwMode="auto">
          <a:xfrm>
            <a:off x="9427238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Freeform 6"/>
          <p:cNvSpPr/>
          <p:nvPr/>
        </p:nvSpPr>
        <p:spPr bwMode="auto">
          <a:xfrm>
            <a:off x="8410018" y="1645710"/>
            <a:ext cx="2050439" cy="287927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" name="Group 136"/>
          <p:cNvGrpSpPr/>
          <p:nvPr/>
        </p:nvGrpSpPr>
        <p:grpSpPr>
          <a:xfrm>
            <a:off x="1868586" y="4690312"/>
            <a:ext cx="769442" cy="850779"/>
            <a:chOff x="922980" y="3281022"/>
            <a:chExt cx="630089" cy="696693"/>
          </a:xfrm>
        </p:grpSpPr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9" name="Group 120"/>
            <p:cNvGrpSpPr/>
            <p:nvPr/>
          </p:nvGrpSpPr>
          <p:grpSpPr>
            <a:xfrm>
              <a:off x="922980" y="3475474"/>
              <a:ext cx="630089" cy="502241"/>
              <a:chOff x="980587" y="3705902"/>
              <a:chExt cx="630089" cy="502241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980587" y="405692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60" name="Straight Connector 59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oup 137"/>
          <p:cNvGrpSpPr/>
          <p:nvPr/>
        </p:nvGrpSpPr>
        <p:grpSpPr>
          <a:xfrm>
            <a:off x="2770796" y="4690307"/>
            <a:ext cx="769442" cy="1247802"/>
            <a:chOff x="1580321" y="3281022"/>
            <a:chExt cx="630089" cy="1021813"/>
          </a:xfrm>
        </p:grpSpPr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2" name="Group 107"/>
            <p:cNvGrpSpPr/>
            <p:nvPr/>
          </p:nvGrpSpPr>
          <p:grpSpPr>
            <a:xfrm>
              <a:off x="1580321" y="3475474"/>
              <a:ext cx="630089" cy="827361"/>
              <a:chOff x="1629117" y="3705902"/>
              <a:chExt cx="630089" cy="827361"/>
            </a:xfrm>
          </p:grpSpPr>
          <p:cxnSp>
            <p:nvCxnSpPr>
              <p:cNvPr id="64" name="Straight Connector 63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>
                <a:off x="1629117" y="438204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3" name="Group 136"/>
          <p:cNvGrpSpPr/>
          <p:nvPr/>
        </p:nvGrpSpPr>
        <p:grpSpPr>
          <a:xfrm>
            <a:off x="3673005" y="4690312"/>
            <a:ext cx="769442" cy="850779"/>
            <a:chOff x="922980" y="3281022"/>
            <a:chExt cx="630089" cy="696693"/>
          </a:xfrm>
        </p:grpSpPr>
        <p:sp>
          <p:nvSpPr>
            <p:cNvPr id="102" name="Oval 101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4" name="Group 120"/>
            <p:cNvGrpSpPr/>
            <p:nvPr/>
          </p:nvGrpSpPr>
          <p:grpSpPr>
            <a:xfrm>
              <a:off x="922980" y="3475474"/>
              <a:ext cx="630089" cy="502241"/>
              <a:chOff x="980587" y="3705902"/>
              <a:chExt cx="630089" cy="502241"/>
            </a:xfrm>
          </p:grpSpPr>
          <p:sp>
            <p:nvSpPr>
              <p:cNvPr id="104" name="TextBox 103"/>
              <p:cNvSpPr txBox="1"/>
              <p:nvPr/>
            </p:nvSpPr>
            <p:spPr>
              <a:xfrm>
                <a:off x="980587" y="405692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105" name="Straight Connector 104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Group 137"/>
          <p:cNvGrpSpPr/>
          <p:nvPr/>
        </p:nvGrpSpPr>
        <p:grpSpPr>
          <a:xfrm>
            <a:off x="4575214" y="4690307"/>
            <a:ext cx="769442" cy="1247802"/>
            <a:chOff x="1580321" y="3281022"/>
            <a:chExt cx="630089" cy="1021813"/>
          </a:xfrm>
        </p:grpSpPr>
        <p:sp>
          <p:nvSpPr>
            <p:cNvPr id="107" name="Oval 106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6" name="Group 107"/>
            <p:cNvGrpSpPr/>
            <p:nvPr/>
          </p:nvGrpSpPr>
          <p:grpSpPr>
            <a:xfrm>
              <a:off x="1580321" y="3475474"/>
              <a:ext cx="630089" cy="827361"/>
              <a:chOff x="1629117" y="3705902"/>
              <a:chExt cx="630089" cy="827361"/>
            </a:xfrm>
          </p:grpSpPr>
          <p:cxnSp>
            <p:nvCxnSpPr>
              <p:cNvPr id="109" name="Straight Connector 108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/>
            </p:nvSpPr>
            <p:spPr>
              <a:xfrm>
                <a:off x="1629117" y="438204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8" name="Group 136"/>
          <p:cNvGrpSpPr/>
          <p:nvPr/>
        </p:nvGrpSpPr>
        <p:grpSpPr>
          <a:xfrm>
            <a:off x="5477423" y="4690312"/>
            <a:ext cx="769442" cy="850779"/>
            <a:chOff x="922980" y="3281022"/>
            <a:chExt cx="630089" cy="696693"/>
          </a:xfrm>
        </p:grpSpPr>
        <p:sp>
          <p:nvSpPr>
            <p:cNvPr id="112" name="Oval 111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chemeClr val="accent5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9" name="Group 120"/>
            <p:cNvGrpSpPr/>
            <p:nvPr/>
          </p:nvGrpSpPr>
          <p:grpSpPr>
            <a:xfrm>
              <a:off x="922980" y="3475474"/>
              <a:ext cx="630089" cy="502241"/>
              <a:chOff x="980587" y="3705902"/>
              <a:chExt cx="630089" cy="502241"/>
            </a:xfrm>
          </p:grpSpPr>
          <p:sp>
            <p:nvSpPr>
              <p:cNvPr id="114" name="TextBox 113"/>
              <p:cNvSpPr txBox="1"/>
              <p:nvPr/>
            </p:nvSpPr>
            <p:spPr>
              <a:xfrm>
                <a:off x="980587" y="405692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115" name="Straight Connector 114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Group 137"/>
          <p:cNvGrpSpPr/>
          <p:nvPr/>
        </p:nvGrpSpPr>
        <p:grpSpPr>
          <a:xfrm>
            <a:off x="6379632" y="4690307"/>
            <a:ext cx="769442" cy="1247802"/>
            <a:chOff x="1580321" y="3281022"/>
            <a:chExt cx="630089" cy="1021813"/>
          </a:xfrm>
        </p:grpSpPr>
        <p:sp>
          <p:nvSpPr>
            <p:cNvPr id="117" name="Oval 116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6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1" name="Group 107"/>
            <p:cNvGrpSpPr/>
            <p:nvPr/>
          </p:nvGrpSpPr>
          <p:grpSpPr>
            <a:xfrm>
              <a:off x="1580321" y="3475474"/>
              <a:ext cx="630089" cy="827361"/>
              <a:chOff x="1629117" y="3705902"/>
              <a:chExt cx="630089" cy="827361"/>
            </a:xfrm>
          </p:grpSpPr>
          <p:cxnSp>
            <p:nvCxnSpPr>
              <p:cNvPr id="119" name="Straight Connector 118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TextBox 119"/>
              <p:cNvSpPr txBox="1"/>
              <p:nvPr/>
            </p:nvSpPr>
            <p:spPr>
              <a:xfrm>
                <a:off x="1629117" y="438204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3" name="Group 136"/>
          <p:cNvGrpSpPr/>
          <p:nvPr/>
        </p:nvGrpSpPr>
        <p:grpSpPr>
          <a:xfrm>
            <a:off x="7281842" y="4690312"/>
            <a:ext cx="769442" cy="850779"/>
            <a:chOff x="922980" y="3281022"/>
            <a:chExt cx="630089" cy="696693"/>
          </a:xfrm>
        </p:grpSpPr>
        <p:sp>
          <p:nvSpPr>
            <p:cNvPr id="122" name="Oval 121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4" name="Group 120"/>
            <p:cNvGrpSpPr/>
            <p:nvPr/>
          </p:nvGrpSpPr>
          <p:grpSpPr>
            <a:xfrm>
              <a:off x="922980" y="3475474"/>
              <a:ext cx="630089" cy="502241"/>
              <a:chOff x="980587" y="3705902"/>
              <a:chExt cx="630089" cy="502241"/>
            </a:xfrm>
          </p:grpSpPr>
          <p:sp>
            <p:nvSpPr>
              <p:cNvPr id="124" name="TextBox 123"/>
              <p:cNvSpPr txBox="1"/>
              <p:nvPr/>
            </p:nvSpPr>
            <p:spPr>
              <a:xfrm>
                <a:off x="980587" y="405692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125" name="Straight Connector 124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Group 137"/>
          <p:cNvGrpSpPr/>
          <p:nvPr/>
        </p:nvGrpSpPr>
        <p:grpSpPr>
          <a:xfrm>
            <a:off x="8184050" y="4690307"/>
            <a:ext cx="769442" cy="1247802"/>
            <a:chOff x="1580321" y="3281022"/>
            <a:chExt cx="630089" cy="1021813"/>
          </a:xfrm>
        </p:grpSpPr>
        <p:sp>
          <p:nvSpPr>
            <p:cNvPr id="127" name="Oval 126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6" name="Group 127"/>
            <p:cNvGrpSpPr/>
            <p:nvPr/>
          </p:nvGrpSpPr>
          <p:grpSpPr>
            <a:xfrm>
              <a:off x="1580321" y="3475474"/>
              <a:ext cx="630089" cy="827361"/>
              <a:chOff x="1629117" y="3705902"/>
              <a:chExt cx="630089" cy="827361"/>
            </a:xfrm>
          </p:grpSpPr>
          <p:cxnSp>
            <p:nvCxnSpPr>
              <p:cNvPr id="129" name="Straight Connector 128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TextBox 129"/>
              <p:cNvSpPr txBox="1"/>
              <p:nvPr/>
            </p:nvSpPr>
            <p:spPr>
              <a:xfrm>
                <a:off x="1629117" y="438204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33" name="Group 136"/>
          <p:cNvGrpSpPr/>
          <p:nvPr/>
        </p:nvGrpSpPr>
        <p:grpSpPr>
          <a:xfrm>
            <a:off x="9086260" y="4690312"/>
            <a:ext cx="769442" cy="850779"/>
            <a:chOff x="922980" y="3281022"/>
            <a:chExt cx="630089" cy="696693"/>
          </a:xfrm>
        </p:grpSpPr>
        <p:sp>
          <p:nvSpPr>
            <p:cNvPr id="132" name="Oval 131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5" name="Group 120"/>
            <p:cNvGrpSpPr/>
            <p:nvPr/>
          </p:nvGrpSpPr>
          <p:grpSpPr>
            <a:xfrm>
              <a:off x="922980" y="3475474"/>
              <a:ext cx="630089" cy="502241"/>
              <a:chOff x="980587" y="3705902"/>
              <a:chExt cx="630089" cy="502241"/>
            </a:xfrm>
          </p:grpSpPr>
          <p:sp>
            <p:nvSpPr>
              <p:cNvPr id="134" name="TextBox 133"/>
              <p:cNvSpPr txBox="1"/>
              <p:nvPr/>
            </p:nvSpPr>
            <p:spPr>
              <a:xfrm>
                <a:off x="980587" y="405692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135" name="Straight Connector 134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Group 137"/>
          <p:cNvGrpSpPr/>
          <p:nvPr/>
        </p:nvGrpSpPr>
        <p:grpSpPr>
          <a:xfrm>
            <a:off x="9988465" y="4690307"/>
            <a:ext cx="769442" cy="1247802"/>
            <a:chOff x="1580321" y="3281022"/>
            <a:chExt cx="630089" cy="1021813"/>
          </a:xfrm>
        </p:grpSpPr>
        <p:sp>
          <p:nvSpPr>
            <p:cNvPr id="137" name="Oval 136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1" name="Group 137"/>
            <p:cNvGrpSpPr/>
            <p:nvPr/>
          </p:nvGrpSpPr>
          <p:grpSpPr>
            <a:xfrm>
              <a:off x="1580321" y="3475474"/>
              <a:ext cx="630089" cy="827361"/>
              <a:chOff x="1629117" y="3705902"/>
              <a:chExt cx="630089" cy="827361"/>
            </a:xfrm>
          </p:grpSpPr>
          <p:cxnSp>
            <p:nvCxnSpPr>
              <p:cNvPr id="139" name="Straight Connector 138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TextBox 139"/>
              <p:cNvSpPr txBox="1"/>
              <p:nvPr/>
            </p:nvSpPr>
            <p:spPr>
              <a:xfrm>
                <a:off x="1629117" y="438204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63" name="矩形 62"/>
          <p:cNvSpPr/>
          <p:nvPr/>
        </p:nvSpPr>
        <p:spPr>
          <a:xfrm>
            <a:off x="354" y="361635"/>
            <a:ext cx="225016" cy="586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4" tIns="48217" rIns="96434" bIns="48217" rtlCol="0" anchor="ctr"/>
          <a:lstStyle/>
          <a:p>
            <a:pPr algn="ctr" defTabSz="963930"/>
            <a:endParaRPr lang="zh-CN" altLang="en-US" sz="197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11844497" y="362214"/>
            <a:ext cx="1020603" cy="586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3930"/>
            <a:endParaRPr lang="zh-CN" altLang="en-US" sz="197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372973" y="266550"/>
            <a:ext cx="3272517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zh-CN" altLang="en-US" sz="2400" dirty="0">
                <a:solidFill>
                  <a:srgbClr val="2756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2400" dirty="0">
              <a:solidFill>
                <a:srgbClr val="27562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372973" y="654957"/>
            <a:ext cx="2352650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ADD RELATED TITLE WORDS</a:t>
            </a:r>
            <a:endParaRPr lang="zh-CN" altLang="en-US" sz="1200" dirty="0">
              <a:solidFill>
                <a:srgbClr val="E7E6E6">
                  <a:lumMod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7" grpId="0" animBg="1"/>
      <p:bldP spid="22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-46525" y="4041578"/>
            <a:ext cx="2730661" cy="20860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2645628" y="1953821"/>
            <a:ext cx="2576632" cy="20860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8"/>
          <p:cNvSpPr>
            <a:spLocks noChangeAspect="1"/>
          </p:cNvSpPr>
          <p:nvPr/>
        </p:nvSpPr>
        <p:spPr>
          <a:xfrm>
            <a:off x="5192123" y="4041578"/>
            <a:ext cx="2578306" cy="20860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ectangle 9"/>
          <p:cNvSpPr>
            <a:spLocks noChangeAspect="1"/>
          </p:cNvSpPr>
          <p:nvPr/>
        </p:nvSpPr>
        <p:spPr>
          <a:xfrm>
            <a:off x="7748665" y="1953821"/>
            <a:ext cx="2576632" cy="20860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10"/>
          <p:cNvSpPr>
            <a:spLocks noChangeAspect="1"/>
          </p:cNvSpPr>
          <p:nvPr/>
        </p:nvSpPr>
        <p:spPr>
          <a:xfrm>
            <a:off x="10310228" y="4041578"/>
            <a:ext cx="2593374" cy="20860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Rectangle 12"/>
          <p:cNvSpPr>
            <a:spLocks noChangeAspect="1"/>
          </p:cNvSpPr>
          <p:nvPr/>
        </p:nvSpPr>
        <p:spPr>
          <a:xfrm>
            <a:off x="-49873" y="1953821"/>
            <a:ext cx="2715592" cy="2086084"/>
          </a:xfrm>
          <a:prstGeom prst="rect">
            <a:avLst/>
          </a:prstGeom>
          <a:blipFill dpi="0" rotWithShape="1">
            <a:blip r:embed="rId1" cstate="screen"/>
            <a:srcRect/>
            <a:stretch>
              <a:fillRect t="344" b="34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Rectangle 15"/>
          <p:cNvSpPr>
            <a:spLocks noChangeAspect="1"/>
          </p:cNvSpPr>
          <p:nvPr/>
        </p:nvSpPr>
        <p:spPr>
          <a:xfrm>
            <a:off x="7748664" y="4041578"/>
            <a:ext cx="2561564" cy="2086084"/>
          </a:xfrm>
          <a:prstGeom prst="rect">
            <a:avLst/>
          </a:prstGeom>
          <a:blipFill>
            <a:blip r:embed="rId2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Rectangle 19"/>
          <p:cNvSpPr>
            <a:spLocks noChangeAspect="1"/>
          </p:cNvSpPr>
          <p:nvPr/>
        </p:nvSpPr>
        <p:spPr>
          <a:xfrm>
            <a:off x="5213888" y="1953821"/>
            <a:ext cx="2534776" cy="2086084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Rectangle 24"/>
          <p:cNvSpPr>
            <a:spLocks noChangeAspect="1"/>
          </p:cNvSpPr>
          <p:nvPr/>
        </p:nvSpPr>
        <p:spPr>
          <a:xfrm>
            <a:off x="10310228" y="1953821"/>
            <a:ext cx="2593374" cy="2086084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Rectangle 27"/>
          <p:cNvSpPr>
            <a:spLocks noChangeAspect="1"/>
          </p:cNvSpPr>
          <p:nvPr/>
        </p:nvSpPr>
        <p:spPr>
          <a:xfrm>
            <a:off x="2640606" y="4041578"/>
            <a:ext cx="2581654" cy="2086084"/>
          </a:xfrm>
          <a:prstGeom prst="rect">
            <a:avLst/>
          </a:prstGeom>
          <a:blipFill dpi="0" rotWithShape="1">
            <a:blip r:embed="rId5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itle 13"/>
          <p:cNvSpPr txBox="1"/>
          <p:nvPr/>
        </p:nvSpPr>
        <p:spPr bwMode="auto">
          <a:xfrm>
            <a:off x="5232305" y="4746428"/>
            <a:ext cx="2484549" cy="89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itle 13"/>
          <p:cNvSpPr txBox="1"/>
          <p:nvPr/>
        </p:nvSpPr>
        <p:spPr bwMode="auto">
          <a:xfrm>
            <a:off x="2893413" y="2566587"/>
            <a:ext cx="2276947" cy="89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itle 13"/>
          <p:cNvSpPr txBox="1"/>
          <p:nvPr/>
        </p:nvSpPr>
        <p:spPr bwMode="auto">
          <a:xfrm>
            <a:off x="10576430" y="4654345"/>
            <a:ext cx="2124590" cy="89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itle 13"/>
          <p:cNvSpPr txBox="1"/>
          <p:nvPr/>
        </p:nvSpPr>
        <p:spPr bwMode="auto">
          <a:xfrm>
            <a:off x="120502" y="4454005"/>
            <a:ext cx="2374841" cy="1294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 smtClean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itle 13"/>
          <p:cNvSpPr txBox="1"/>
          <p:nvPr/>
        </p:nvSpPr>
        <p:spPr bwMode="auto">
          <a:xfrm>
            <a:off x="7939525" y="2595048"/>
            <a:ext cx="2171470" cy="895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4"/>
          <p:cNvSpPr txBox="1"/>
          <p:nvPr/>
        </p:nvSpPr>
        <p:spPr>
          <a:xfrm>
            <a:off x="3896275" y="1086572"/>
            <a:ext cx="5066203" cy="90588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54" y="361635"/>
            <a:ext cx="225016" cy="586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4" tIns="48217" rIns="96434" bIns="48217" rtlCol="0" anchor="ctr"/>
          <a:lstStyle/>
          <a:p>
            <a:pPr algn="ctr" defTabSz="963930"/>
            <a:endParaRPr lang="zh-CN" altLang="en-US" sz="197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1844497" y="362214"/>
            <a:ext cx="1020603" cy="586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3930"/>
            <a:endParaRPr lang="zh-CN" altLang="en-US" sz="197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72973" y="266550"/>
            <a:ext cx="3272517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zh-CN" altLang="en-US" sz="2400" dirty="0">
                <a:solidFill>
                  <a:srgbClr val="2756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2400" dirty="0">
              <a:solidFill>
                <a:srgbClr val="27562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72973" y="654957"/>
            <a:ext cx="2352650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ADD RELATED TITLE WORDS</a:t>
            </a:r>
            <a:endParaRPr lang="zh-CN" altLang="en-US" sz="1200" dirty="0">
              <a:solidFill>
                <a:srgbClr val="E7E6E6">
                  <a:lumMod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6" grpId="0" animBg="1"/>
      <p:bldP spid="20" grpId="0" animBg="1"/>
      <p:bldP spid="25" grpId="0" animBg="1"/>
      <p:bldP spid="28" grpId="0" animBg="1"/>
      <p:bldP spid="30" grpId="0"/>
      <p:bldP spid="31" grpId="0"/>
      <p:bldP spid="32" grpId="0"/>
      <p:bldP spid="33" grpId="0"/>
      <p:bldP spid="34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/>
          <p:cNvSpPr/>
          <p:nvPr/>
        </p:nvSpPr>
        <p:spPr>
          <a:xfrm>
            <a:off x="5735517" y="2333376"/>
            <a:ext cx="3605801" cy="360580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6226950" y="2828281"/>
            <a:ext cx="2622933" cy="262293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6667983" y="3264372"/>
            <a:ext cx="1751626" cy="175162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7182113" y="3783585"/>
            <a:ext cx="716400" cy="7164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Block Arc 47"/>
          <p:cNvSpPr/>
          <p:nvPr/>
        </p:nvSpPr>
        <p:spPr>
          <a:xfrm rot="10800000">
            <a:off x="5735517" y="2336847"/>
            <a:ext cx="3605801" cy="3605801"/>
          </a:xfrm>
          <a:prstGeom prst="blockArc">
            <a:avLst>
              <a:gd name="adj1" fmla="val 16158116"/>
              <a:gd name="adj2" fmla="val 5409154"/>
              <a:gd name="adj3" fmla="val 586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Block Arc 48"/>
          <p:cNvSpPr/>
          <p:nvPr/>
        </p:nvSpPr>
        <p:spPr>
          <a:xfrm rot="10800000">
            <a:off x="6226952" y="2828284"/>
            <a:ext cx="2622930" cy="2622930"/>
          </a:xfrm>
          <a:prstGeom prst="blockArc">
            <a:avLst>
              <a:gd name="adj1" fmla="val 14698952"/>
              <a:gd name="adj2" fmla="val 5440372"/>
              <a:gd name="adj3" fmla="val 9948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Block Arc 49"/>
          <p:cNvSpPr/>
          <p:nvPr/>
        </p:nvSpPr>
        <p:spPr>
          <a:xfrm rot="10800000">
            <a:off x="6666046" y="3267377"/>
            <a:ext cx="1744742" cy="1744742"/>
          </a:xfrm>
          <a:prstGeom prst="blockArc">
            <a:avLst>
              <a:gd name="adj1" fmla="val 13629918"/>
              <a:gd name="adj2" fmla="val 5390526"/>
              <a:gd name="adj3" fmla="val 1348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Block Arc 50"/>
          <p:cNvSpPr/>
          <p:nvPr/>
        </p:nvSpPr>
        <p:spPr>
          <a:xfrm rot="10800000">
            <a:off x="7186079" y="3787410"/>
            <a:ext cx="704681" cy="704681"/>
          </a:xfrm>
          <a:prstGeom prst="blockArc">
            <a:avLst>
              <a:gd name="adj1" fmla="val 10800000"/>
              <a:gd name="adj2" fmla="val 5236583"/>
              <a:gd name="adj3" fmla="val 28287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 Placeholder 3"/>
          <p:cNvSpPr txBox="1"/>
          <p:nvPr/>
        </p:nvSpPr>
        <p:spPr>
          <a:xfrm>
            <a:off x="10156908" y="1870630"/>
            <a:ext cx="410370" cy="295466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600" b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  <a:endParaRPr lang="en-US" sz="1600" b="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Text Placeholder 3"/>
          <p:cNvSpPr txBox="1"/>
          <p:nvPr/>
        </p:nvSpPr>
        <p:spPr>
          <a:xfrm>
            <a:off x="10156908" y="3336866"/>
            <a:ext cx="410370" cy="295466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600" b="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90%</a:t>
            </a:r>
            <a:endParaRPr lang="en-US" sz="1600" b="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Text Placeholder 3"/>
          <p:cNvSpPr txBox="1"/>
          <p:nvPr/>
        </p:nvSpPr>
        <p:spPr>
          <a:xfrm>
            <a:off x="10156908" y="2359375"/>
            <a:ext cx="410370" cy="295466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600" b="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US" sz="1600" b="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Text Placeholder 3"/>
          <p:cNvSpPr txBox="1"/>
          <p:nvPr/>
        </p:nvSpPr>
        <p:spPr>
          <a:xfrm>
            <a:off x="10156908" y="2848120"/>
            <a:ext cx="410370" cy="295466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sz="1600" b="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70%</a:t>
            </a:r>
            <a:endParaRPr lang="en-US" sz="1600" b="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41" name="Elbow Connector 40"/>
          <p:cNvCxnSpPr/>
          <p:nvPr/>
        </p:nvCxnSpPr>
        <p:spPr>
          <a:xfrm flipV="1">
            <a:off x="7604592" y="2041425"/>
            <a:ext cx="2348026" cy="408946"/>
          </a:xfrm>
          <a:prstGeom prst="bentConnector3">
            <a:avLst>
              <a:gd name="adj1" fmla="val 36922"/>
            </a:avLst>
          </a:prstGeom>
          <a:ln w="6350" cmpd="sng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/>
          <p:nvPr/>
        </p:nvCxnSpPr>
        <p:spPr>
          <a:xfrm flipV="1">
            <a:off x="7604592" y="2557722"/>
            <a:ext cx="2348026" cy="408946"/>
          </a:xfrm>
          <a:prstGeom prst="bentConnector3">
            <a:avLst>
              <a:gd name="adj1" fmla="val 46730"/>
            </a:avLst>
          </a:prstGeom>
          <a:ln w="6350" cmpd="sng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/>
          <p:nvPr/>
        </p:nvCxnSpPr>
        <p:spPr>
          <a:xfrm flipV="1">
            <a:off x="7592712" y="2993358"/>
            <a:ext cx="2348026" cy="408946"/>
          </a:xfrm>
          <a:prstGeom prst="bentConnector3">
            <a:avLst>
              <a:gd name="adj1" fmla="val 55557"/>
            </a:avLst>
          </a:prstGeom>
          <a:ln w="6350" cmpd="sng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/>
          <p:nvPr/>
        </p:nvCxnSpPr>
        <p:spPr>
          <a:xfrm flipV="1">
            <a:off x="7580833" y="3478268"/>
            <a:ext cx="2348026" cy="408946"/>
          </a:xfrm>
          <a:prstGeom prst="bentConnector3">
            <a:avLst>
              <a:gd name="adj1" fmla="val 67000"/>
            </a:avLst>
          </a:prstGeom>
          <a:ln w="6350" cmpd="sng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49"/>
          <p:cNvGrpSpPr/>
          <p:nvPr/>
        </p:nvGrpSpPr>
        <p:grpSpPr>
          <a:xfrm>
            <a:off x="2739309" y="2215010"/>
            <a:ext cx="2763048" cy="719282"/>
            <a:chOff x="1270277" y="1192718"/>
            <a:chExt cx="3205532" cy="589014"/>
          </a:xfrm>
        </p:grpSpPr>
        <p:sp>
          <p:nvSpPr>
            <p:cNvPr id="46" name="Text Placeholder 3"/>
            <p:cNvSpPr txBox="1"/>
            <p:nvPr/>
          </p:nvSpPr>
          <p:spPr>
            <a:xfrm>
              <a:off x="1270277" y="1192718"/>
              <a:ext cx="1249727" cy="211710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替换文字内容</a:t>
              </a:r>
              <a:endParaRPr 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Text Placeholder 3"/>
            <p:cNvSpPr txBox="1"/>
            <p:nvPr/>
          </p:nvSpPr>
          <p:spPr>
            <a:xfrm>
              <a:off x="1270277" y="1418801"/>
              <a:ext cx="3205532" cy="362931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，点击添加相关标题文字，修改文字内容，也可以直接复制你的内容到此。，点击添加相关标题文字，修改文字内容，也可以直接复制你的内容到此。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52"/>
          <p:cNvGrpSpPr/>
          <p:nvPr/>
        </p:nvGrpSpPr>
        <p:grpSpPr>
          <a:xfrm>
            <a:off x="2739309" y="3224432"/>
            <a:ext cx="2763048" cy="706586"/>
            <a:chOff x="1270277" y="2114430"/>
            <a:chExt cx="3205532" cy="578617"/>
          </a:xfrm>
        </p:grpSpPr>
        <p:sp>
          <p:nvSpPr>
            <p:cNvPr id="54" name="Text Placeholder 3"/>
            <p:cNvSpPr txBox="1"/>
            <p:nvPr/>
          </p:nvSpPr>
          <p:spPr>
            <a:xfrm>
              <a:off x="1270277" y="2114430"/>
              <a:ext cx="1249727" cy="211710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dirty="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替换文字内容</a:t>
              </a:r>
              <a:endParaRPr lang="en-US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Text Placeholder 3"/>
            <p:cNvSpPr txBox="1"/>
            <p:nvPr/>
          </p:nvSpPr>
          <p:spPr>
            <a:xfrm>
              <a:off x="1270277" y="2340513"/>
              <a:ext cx="3205532" cy="352534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，点击添加相关标题文字，修改文字内容，也可以直接复制你的内容到此。，点击添加相关标题文字，修改文字内容，也可以直接复制你的内容到此。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58"/>
          <p:cNvGrpSpPr/>
          <p:nvPr/>
        </p:nvGrpSpPr>
        <p:grpSpPr>
          <a:xfrm>
            <a:off x="2739309" y="4223276"/>
            <a:ext cx="2763048" cy="719282"/>
            <a:chOff x="1270277" y="3036142"/>
            <a:chExt cx="3205532" cy="589014"/>
          </a:xfrm>
        </p:grpSpPr>
        <p:sp>
          <p:nvSpPr>
            <p:cNvPr id="59" name="Text Placeholder 3"/>
            <p:cNvSpPr txBox="1"/>
            <p:nvPr/>
          </p:nvSpPr>
          <p:spPr>
            <a:xfrm>
              <a:off x="1270277" y="3036142"/>
              <a:ext cx="1249727" cy="211710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dirty="0">
                  <a:solidFill>
                    <a:schemeClr val="accent3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替换文字内容</a:t>
              </a:r>
              <a:endParaRPr lang="en-US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Text Placeholder 3"/>
            <p:cNvSpPr txBox="1"/>
            <p:nvPr/>
          </p:nvSpPr>
          <p:spPr>
            <a:xfrm>
              <a:off x="1270277" y="3262225"/>
              <a:ext cx="3205532" cy="362931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，点击添加相关标题文字，修改文字内容，也可以直接复制你的内容到此。，点击添加相关标题文字，修改文字内容，也可以直接复制你的内容到此。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61"/>
          <p:cNvGrpSpPr/>
          <p:nvPr/>
        </p:nvGrpSpPr>
        <p:grpSpPr>
          <a:xfrm>
            <a:off x="2739309" y="5194797"/>
            <a:ext cx="2763048" cy="705302"/>
            <a:chOff x="1270277" y="3047590"/>
            <a:chExt cx="3205532" cy="577566"/>
          </a:xfrm>
        </p:grpSpPr>
        <p:sp>
          <p:nvSpPr>
            <p:cNvPr id="64" name="Text Placeholder 3"/>
            <p:cNvSpPr txBox="1"/>
            <p:nvPr/>
          </p:nvSpPr>
          <p:spPr>
            <a:xfrm>
              <a:off x="1270277" y="3047590"/>
              <a:ext cx="1249727" cy="211710"/>
            </a:xfrm>
            <a:prstGeom prst="rect">
              <a:avLst/>
            </a:prstGeom>
          </p:spPr>
          <p:txBody>
            <a:bodyPr wrap="none" lIns="0" tIns="0" rIns="0" bIns="0" anchor="t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dirty="0">
                  <a:solidFill>
                    <a:schemeClr val="accent4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替换文字内容</a:t>
              </a:r>
              <a:endParaRPr lang="en-US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Text Placeholder 3"/>
            <p:cNvSpPr txBox="1"/>
            <p:nvPr/>
          </p:nvSpPr>
          <p:spPr>
            <a:xfrm>
              <a:off x="1270277" y="3262225"/>
              <a:ext cx="3205532" cy="362931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，点击添加相关标题文字，修改文字内容，也可以直接复制你的内容到此。，点击添加相关标题文字，修改文字内容，也可以直接复制你的内容到此。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6" name="Freeform 45"/>
          <p:cNvSpPr>
            <a:spLocks noEditPoints="1"/>
          </p:cNvSpPr>
          <p:nvPr/>
        </p:nvSpPr>
        <p:spPr bwMode="auto">
          <a:xfrm>
            <a:off x="2255547" y="2403855"/>
            <a:ext cx="379744" cy="37974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Freeform 45"/>
          <p:cNvSpPr>
            <a:spLocks noEditPoints="1"/>
          </p:cNvSpPr>
          <p:nvPr/>
        </p:nvSpPr>
        <p:spPr bwMode="auto">
          <a:xfrm>
            <a:off x="2255547" y="3396462"/>
            <a:ext cx="379744" cy="37974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0" name="Freeform 45"/>
          <p:cNvSpPr>
            <a:spLocks noEditPoints="1"/>
          </p:cNvSpPr>
          <p:nvPr/>
        </p:nvSpPr>
        <p:spPr bwMode="auto">
          <a:xfrm>
            <a:off x="2255547" y="4389067"/>
            <a:ext cx="379744" cy="37974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Freeform 45"/>
          <p:cNvSpPr>
            <a:spLocks noEditPoints="1"/>
          </p:cNvSpPr>
          <p:nvPr/>
        </p:nvSpPr>
        <p:spPr bwMode="auto">
          <a:xfrm>
            <a:off x="2255547" y="5381672"/>
            <a:ext cx="379744" cy="379744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54" y="361635"/>
            <a:ext cx="225016" cy="586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4" tIns="48217" rIns="96434" bIns="48217" rtlCol="0" anchor="ctr"/>
          <a:lstStyle/>
          <a:p>
            <a:pPr algn="ctr" defTabSz="963930"/>
            <a:endParaRPr lang="zh-CN" altLang="en-US" sz="197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1844497" y="362214"/>
            <a:ext cx="1020603" cy="586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3930"/>
            <a:endParaRPr lang="zh-CN" altLang="en-US" sz="197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72973" y="266550"/>
            <a:ext cx="3272517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zh-CN" altLang="en-US" sz="2400" dirty="0">
                <a:solidFill>
                  <a:srgbClr val="2756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2400" dirty="0">
              <a:solidFill>
                <a:srgbClr val="27562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372973" y="654957"/>
            <a:ext cx="2352650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ADD RELATED TITLE WORDS</a:t>
            </a:r>
            <a:endParaRPr lang="zh-CN" altLang="en-US" sz="1200" dirty="0">
              <a:solidFill>
                <a:srgbClr val="E7E6E6">
                  <a:lumMod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500"/>
                            </p:stCondLst>
                            <p:childTnLst>
                              <p:par>
                                <p:cTn id="91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3000"/>
                            </p:stCondLst>
                            <p:childTnLst>
                              <p:par>
                                <p:cTn id="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2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3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8" grpId="0" animBg="1"/>
      <p:bldP spid="39" grpId="0" animBg="1"/>
      <p:bldP spid="48" grpId="0" animBg="1"/>
      <p:bldP spid="49" grpId="0" animBg="1"/>
      <p:bldP spid="50" grpId="0" animBg="1"/>
      <p:bldP spid="51" grpId="0" animBg="1"/>
      <p:bldP spid="53" grpId="0"/>
      <p:bldP spid="57" grpId="0"/>
      <p:bldP spid="61" grpId="0"/>
      <p:bldP spid="63" grpId="0"/>
      <p:bldP spid="66" grpId="0" animBg="1"/>
      <p:bldP spid="68" grpId="0" animBg="1"/>
      <p:bldP spid="70" grpId="0" animBg="1"/>
      <p:bldP spid="7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3" y="0"/>
            <a:ext cx="4219030" cy="3616325"/>
          </a:xfrm>
          <a:prstGeom prst="rect">
            <a:avLst/>
          </a:prstGeom>
          <a:blipFill dpi="0" rotWithShape="1">
            <a:blip r:embed="rId1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639367" y="0"/>
            <a:ext cx="4219030" cy="3616325"/>
          </a:xfrm>
          <a:prstGeom prst="rect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53" y="3616325"/>
            <a:ext cx="6428977" cy="36163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0849358" y="3616325"/>
            <a:ext cx="2009039" cy="3616325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219383" y="0"/>
            <a:ext cx="4419984" cy="3616325"/>
            <a:chOff x="3000364" y="0"/>
            <a:chExt cx="3143272" cy="2571750"/>
          </a:xfrm>
        </p:grpSpPr>
        <p:sp>
          <p:nvSpPr>
            <p:cNvPr id="19" name="Rectangle 18"/>
            <p:cNvSpPr/>
            <p:nvPr/>
          </p:nvSpPr>
          <p:spPr>
            <a:xfrm>
              <a:off x="3000364" y="0"/>
              <a:ext cx="3143272" cy="25717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oup 13"/>
            <p:cNvGrpSpPr/>
            <p:nvPr/>
          </p:nvGrpSpPr>
          <p:grpSpPr>
            <a:xfrm>
              <a:off x="3143240" y="472789"/>
              <a:ext cx="2857520" cy="1114245"/>
              <a:chOff x="3143240" y="472789"/>
              <a:chExt cx="2857520" cy="1114245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3428992" y="1142990"/>
                <a:ext cx="2571768" cy="4440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</a:t>
                </a:r>
                <a:r>
                  <a:rPr lang="zh-CN" altLang="en-US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替换文字内容，点击添加相关标题文字，修改文字内容，也可以直接复制你的内容到此</a:t>
                </a:r>
                <a:r>
                  <a:rPr lang="zh-CN" altLang="en-US" sz="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。</a:t>
                </a:r>
                <a:r>
                  <a:rPr lang="zh-CN" altLang="en-US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请替换文字内容，点击添加相关标题文字，修改文字内容，也可以直接复制你的内容到此</a:t>
                </a:r>
                <a:r>
                  <a:rPr lang="zh-CN" altLang="en-US" sz="8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。</a:t>
                </a:r>
                <a:endPara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3143240" y="472789"/>
                <a:ext cx="1444577" cy="2970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点击请替换文字内容</a:t>
                </a:r>
                <a:endPara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3500430" y="1000114"/>
                <a:ext cx="857256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6429375" y="3616325"/>
            <a:ext cx="4419984" cy="3616325"/>
            <a:chOff x="4572000" y="2571750"/>
            <a:chExt cx="3143272" cy="2571750"/>
          </a:xfrm>
        </p:grpSpPr>
        <p:sp>
          <p:nvSpPr>
            <p:cNvPr id="21" name="Rectangle 20"/>
            <p:cNvSpPr/>
            <p:nvPr/>
          </p:nvSpPr>
          <p:spPr>
            <a:xfrm>
              <a:off x="4572000" y="2571750"/>
              <a:ext cx="3143272" cy="25717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14"/>
            <p:cNvGrpSpPr/>
            <p:nvPr/>
          </p:nvGrpSpPr>
          <p:grpSpPr>
            <a:xfrm>
              <a:off x="4643438" y="2928940"/>
              <a:ext cx="2928958" cy="1229862"/>
              <a:chOff x="4643438" y="2928940"/>
              <a:chExt cx="2928958" cy="1229862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5000628" y="3714758"/>
                <a:ext cx="2571768" cy="4440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8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  </a:r>
                <a:endPara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643438" y="2928940"/>
                <a:ext cx="1444577" cy="2970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点击请替换文字内容</a:t>
                </a:r>
                <a:endPara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5072066" y="3571882"/>
                <a:ext cx="857256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" name="矩形 17"/>
          <p:cNvSpPr/>
          <p:nvPr/>
        </p:nvSpPr>
        <p:spPr>
          <a:xfrm>
            <a:off x="354" y="361635"/>
            <a:ext cx="225016" cy="586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4" tIns="48217" rIns="96434" bIns="48217" rtlCol="0" anchor="ctr"/>
          <a:lstStyle/>
          <a:p>
            <a:pPr algn="ctr" defTabSz="963930"/>
            <a:endParaRPr lang="zh-CN" altLang="en-US" sz="197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1844497" y="362214"/>
            <a:ext cx="1020603" cy="5866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3930"/>
            <a:endParaRPr lang="zh-CN" altLang="en-US" sz="197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72973" y="266550"/>
            <a:ext cx="3272517" cy="466708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zh-CN" altLang="en-US" sz="2400" dirty="0">
                <a:solidFill>
                  <a:srgbClr val="2756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2400" dirty="0">
              <a:solidFill>
                <a:srgbClr val="27562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372973" y="654957"/>
            <a:ext cx="2352650" cy="282042"/>
          </a:xfrm>
          <a:prstGeom prst="rect">
            <a:avLst/>
          </a:prstGeom>
          <a:noFill/>
        </p:spPr>
        <p:txBody>
          <a:bodyPr wrap="none" lIns="96434" tIns="48217" rIns="96434" bIns="48217" rtlCol="0">
            <a:spAutoFit/>
          </a:bodyPr>
          <a:lstStyle/>
          <a:p>
            <a:pPr defTabSz="963930"/>
            <a:r>
              <a:rPr lang="en-US" altLang="zh-CN" sz="1200" dirty="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ADD RELATED TITLE WORDS</a:t>
            </a:r>
            <a:endParaRPr lang="zh-CN" altLang="en-US" sz="1200" dirty="0">
              <a:solidFill>
                <a:srgbClr val="E7E6E6">
                  <a:lumMod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3000">
        <p14:prism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2" grpId="0" animBg="1"/>
      <p:bldP spid="25" grpId="0" animBg="1"/>
    </p:bldLst>
  </p:timing>
</p:sld>
</file>

<file path=ppt/theme/theme1.xml><?xml version="1.0" encoding="utf-8"?>
<a:theme xmlns:a="http://schemas.openxmlformats.org/drawingml/2006/main" name="第一PPT，www.1ppt.com">
  <a:themeElements>
    <a:clrScheme name="自定义 10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D5A31"/>
      </a:accent1>
      <a:accent2>
        <a:srgbClr val="D9D9D9"/>
      </a:accent2>
      <a:accent3>
        <a:srgbClr val="2D5A31"/>
      </a:accent3>
      <a:accent4>
        <a:srgbClr val="D9D9D9"/>
      </a:accent4>
      <a:accent5>
        <a:srgbClr val="2D5A31"/>
      </a:accent5>
      <a:accent6>
        <a:srgbClr val="D9D9D9"/>
      </a:accent6>
      <a:hlink>
        <a:srgbClr val="2D5A31"/>
      </a:hlink>
      <a:folHlink>
        <a:srgbClr val="D9D9D9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1302</Words>
  <Application>WPS 演示</Application>
  <PresentationFormat>自定义</PresentationFormat>
  <Paragraphs>121</Paragraphs>
  <Slides>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24" baseType="lpstr">
      <vt:lpstr>Arial</vt:lpstr>
      <vt:lpstr>宋体</vt:lpstr>
      <vt:lpstr>Wingdings</vt:lpstr>
      <vt:lpstr>Calibri</vt:lpstr>
      <vt:lpstr>Calibri</vt:lpstr>
      <vt:lpstr>微软雅黑</vt:lpstr>
      <vt:lpstr>华文细黑</vt:lpstr>
      <vt:lpstr>Franklin Gothic Book</vt:lpstr>
      <vt:lpstr>Cambria Math</vt:lpstr>
      <vt:lpstr>Arial Unicode MS</vt:lpstr>
      <vt:lpstr>Calibri Light</vt:lpstr>
      <vt:lpstr>Roboto</vt:lpstr>
      <vt:lpstr>Source Sans Pro Light</vt:lpstr>
      <vt:lpstr>Gulim</vt:lpstr>
      <vt:lpstr>Arial</vt:lpstr>
      <vt:lpstr>Vrinda</vt:lpstr>
      <vt:lpstr>Segoe Print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绿色城市</dc:title>
  <dc:creator/>
  <cp:keywords>第一PPT www.1ppt.com</cp:keywords>
  <cp:lastModifiedBy>Administrator</cp:lastModifiedBy>
  <cp:revision>4</cp:revision>
  <dcterms:created xsi:type="dcterms:W3CDTF">2016-09-14T08:52:00Z</dcterms:created>
  <dcterms:modified xsi:type="dcterms:W3CDTF">2017-07-10T08:03:16Z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</Properties>
</file>